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68" r:id="rId3"/>
    <p:sldId id="269" r:id="rId4"/>
    <p:sldId id="257" r:id="rId5"/>
    <p:sldId id="270" r:id="rId6"/>
    <p:sldId id="259" r:id="rId7"/>
    <p:sldId id="276" r:id="rId8"/>
    <p:sldId id="258" r:id="rId9"/>
    <p:sldId id="271" r:id="rId10"/>
    <p:sldId id="281" r:id="rId11"/>
    <p:sldId id="272" r:id="rId12"/>
    <p:sldId id="273" r:id="rId13"/>
    <p:sldId id="260" r:id="rId14"/>
    <p:sldId id="262" r:id="rId15"/>
    <p:sldId id="274" r:id="rId16"/>
    <p:sldId id="275" r:id="rId17"/>
    <p:sldId id="279" r:id="rId18"/>
    <p:sldId id="280" r:id="rId19"/>
    <p:sldId id="266" r:id="rId20"/>
    <p:sldId id="277" r:id="rId21"/>
    <p:sldId id="26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97" autoAdjust="0"/>
    <p:restoredTop sz="94291" autoAdjust="0"/>
  </p:normalViewPr>
  <p:slideViewPr>
    <p:cSldViewPr snapToGrid="0">
      <p:cViewPr>
        <p:scale>
          <a:sx n="66" d="100"/>
          <a:sy n="66" d="100"/>
        </p:scale>
        <p:origin x="840" y="21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9/11/2018</a:t>
            </a:fld>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9/11/2018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19287787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1023664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3042720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29939526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11826105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40097113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676416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622875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174386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555759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6949903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2379695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2975159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5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D2F91C0-62BD-4253-8187-E7B9D51E010B}"/>
              </a:ext>
            </a:extLst>
          </p:cNvPr>
          <p:cNvSpPr>
            <a:spLocks noGrp="1"/>
          </p:cNvSpPr>
          <p:nvPr>
            <p:ph type="pic" sz="quarter" idx="35" hasCustomPrompt="1"/>
          </p:nvPr>
        </p:nvSpPr>
        <p:spPr>
          <a:xfrm>
            <a:off x="593273" y="1721083"/>
            <a:ext cx="11005457" cy="2438399"/>
          </a:xfrm>
          <a:custGeom>
            <a:avLst/>
            <a:gdLst>
              <a:gd name="connsiteX0" fmla="*/ 0 w 11005457"/>
              <a:gd name="connsiteY0" fmla="*/ 0 h 2438399"/>
              <a:gd name="connsiteX1" fmla="*/ 11005457 w 11005457"/>
              <a:gd name="connsiteY1" fmla="*/ 0 h 2438399"/>
              <a:gd name="connsiteX2" fmla="*/ 11005457 w 11005457"/>
              <a:gd name="connsiteY2" fmla="*/ 2438399 h 2438399"/>
              <a:gd name="connsiteX3" fmla="*/ 0 w 11005457"/>
              <a:gd name="connsiteY3" fmla="*/ 2438399 h 2438399"/>
            </a:gdLst>
            <a:ahLst/>
            <a:cxnLst>
              <a:cxn ang="0">
                <a:pos x="connsiteX0" y="connsiteY0"/>
              </a:cxn>
              <a:cxn ang="0">
                <a:pos x="connsiteX1" y="connsiteY1"/>
              </a:cxn>
              <a:cxn ang="0">
                <a:pos x="connsiteX2" y="connsiteY2"/>
              </a:cxn>
              <a:cxn ang="0">
                <a:pos x="connsiteX3" y="connsiteY3"/>
              </a:cxn>
            </a:cxnLst>
            <a:rect l="l" t="t" r="r" b="b"/>
            <a:pathLst>
              <a:path w="11005457" h="2438399">
                <a:moveTo>
                  <a:pt x="0" y="0"/>
                </a:moveTo>
                <a:lnTo>
                  <a:pt x="11005457" y="0"/>
                </a:lnTo>
                <a:lnTo>
                  <a:pt x="11005457" y="2438399"/>
                </a:lnTo>
                <a:lnTo>
                  <a:pt x="0" y="24383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6317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5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97C1B7D-EDD7-4224-B32C-3C7E5A154D21}"/>
              </a:ext>
            </a:extLst>
          </p:cNvPr>
          <p:cNvSpPr>
            <a:spLocks noGrp="1"/>
          </p:cNvSpPr>
          <p:nvPr>
            <p:ph type="pic" sz="quarter" idx="36" hasCustomPrompt="1"/>
          </p:nvPr>
        </p:nvSpPr>
        <p:spPr>
          <a:xfrm>
            <a:off x="4618384" y="1814518"/>
            <a:ext cx="2955234" cy="1836372"/>
          </a:xfrm>
          <a:custGeom>
            <a:avLst/>
            <a:gdLst>
              <a:gd name="connsiteX0" fmla="*/ 0 w 2955234"/>
              <a:gd name="connsiteY0" fmla="*/ 0 h 1836372"/>
              <a:gd name="connsiteX1" fmla="*/ 2955234 w 2955234"/>
              <a:gd name="connsiteY1" fmla="*/ 0 h 1836372"/>
              <a:gd name="connsiteX2" fmla="*/ 2955234 w 2955234"/>
              <a:gd name="connsiteY2" fmla="*/ 1836372 h 1836372"/>
              <a:gd name="connsiteX3" fmla="*/ 0 w 2955234"/>
              <a:gd name="connsiteY3" fmla="*/ 1836372 h 1836372"/>
            </a:gdLst>
            <a:ahLst/>
            <a:cxnLst>
              <a:cxn ang="0">
                <a:pos x="connsiteX0" y="connsiteY0"/>
              </a:cxn>
              <a:cxn ang="0">
                <a:pos x="connsiteX1" y="connsiteY1"/>
              </a:cxn>
              <a:cxn ang="0">
                <a:pos x="connsiteX2" y="connsiteY2"/>
              </a:cxn>
              <a:cxn ang="0">
                <a:pos x="connsiteX3" y="connsiteY3"/>
              </a:cxn>
            </a:cxnLst>
            <a:rect l="l" t="t" r="r" b="b"/>
            <a:pathLst>
              <a:path w="2955234" h="1836372">
                <a:moveTo>
                  <a:pt x="0" y="0"/>
                </a:moveTo>
                <a:lnTo>
                  <a:pt x="2955234" y="0"/>
                </a:lnTo>
                <a:lnTo>
                  <a:pt x="2955234" y="1836372"/>
                </a:lnTo>
                <a:lnTo>
                  <a:pt x="0" y="1836372"/>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4AA01D64-209A-460E-AF5C-DA104AE4441E}"/>
              </a:ext>
            </a:extLst>
          </p:cNvPr>
          <p:cNvSpPr>
            <a:spLocks noGrp="1"/>
          </p:cNvSpPr>
          <p:nvPr>
            <p:ph type="pic" sz="quarter" idx="35" hasCustomPrompt="1"/>
          </p:nvPr>
        </p:nvSpPr>
        <p:spPr>
          <a:xfrm>
            <a:off x="1371601" y="1814994"/>
            <a:ext cx="2955234" cy="1836372"/>
          </a:xfrm>
          <a:custGeom>
            <a:avLst/>
            <a:gdLst>
              <a:gd name="connsiteX0" fmla="*/ 0 w 2955234"/>
              <a:gd name="connsiteY0" fmla="*/ 0 h 1836372"/>
              <a:gd name="connsiteX1" fmla="*/ 2955234 w 2955234"/>
              <a:gd name="connsiteY1" fmla="*/ 0 h 1836372"/>
              <a:gd name="connsiteX2" fmla="*/ 2955234 w 2955234"/>
              <a:gd name="connsiteY2" fmla="*/ 1836372 h 1836372"/>
              <a:gd name="connsiteX3" fmla="*/ 0 w 2955234"/>
              <a:gd name="connsiteY3" fmla="*/ 1836372 h 1836372"/>
            </a:gdLst>
            <a:ahLst/>
            <a:cxnLst>
              <a:cxn ang="0">
                <a:pos x="connsiteX0" y="connsiteY0"/>
              </a:cxn>
              <a:cxn ang="0">
                <a:pos x="connsiteX1" y="connsiteY1"/>
              </a:cxn>
              <a:cxn ang="0">
                <a:pos x="connsiteX2" y="connsiteY2"/>
              </a:cxn>
              <a:cxn ang="0">
                <a:pos x="connsiteX3" y="connsiteY3"/>
              </a:cxn>
            </a:cxnLst>
            <a:rect l="l" t="t" r="r" b="b"/>
            <a:pathLst>
              <a:path w="2955234" h="1836372">
                <a:moveTo>
                  <a:pt x="0" y="0"/>
                </a:moveTo>
                <a:lnTo>
                  <a:pt x="2955234" y="0"/>
                </a:lnTo>
                <a:lnTo>
                  <a:pt x="2955234" y="1836372"/>
                </a:lnTo>
                <a:lnTo>
                  <a:pt x="0" y="183637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42578F41-1792-47F5-8352-D5D125B06F7C}"/>
              </a:ext>
            </a:extLst>
          </p:cNvPr>
          <p:cNvSpPr>
            <a:spLocks noGrp="1"/>
          </p:cNvSpPr>
          <p:nvPr>
            <p:ph type="pic" sz="quarter" idx="37" hasCustomPrompt="1"/>
          </p:nvPr>
        </p:nvSpPr>
        <p:spPr>
          <a:xfrm>
            <a:off x="7865167" y="1814518"/>
            <a:ext cx="2955234" cy="1836372"/>
          </a:xfrm>
          <a:custGeom>
            <a:avLst/>
            <a:gdLst>
              <a:gd name="connsiteX0" fmla="*/ 0 w 2955234"/>
              <a:gd name="connsiteY0" fmla="*/ 0 h 1836372"/>
              <a:gd name="connsiteX1" fmla="*/ 2955234 w 2955234"/>
              <a:gd name="connsiteY1" fmla="*/ 0 h 1836372"/>
              <a:gd name="connsiteX2" fmla="*/ 2955234 w 2955234"/>
              <a:gd name="connsiteY2" fmla="*/ 1836372 h 1836372"/>
              <a:gd name="connsiteX3" fmla="*/ 0 w 2955234"/>
              <a:gd name="connsiteY3" fmla="*/ 1836372 h 1836372"/>
            </a:gdLst>
            <a:ahLst/>
            <a:cxnLst>
              <a:cxn ang="0">
                <a:pos x="connsiteX0" y="connsiteY0"/>
              </a:cxn>
              <a:cxn ang="0">
                <a:pos x="connsiteX1" y="connsiteY1"/>
              </a:cxn>
              <a:cxn ang="0">
                <a:pos x="connsiteX2" y="connsiteY2"/>
              </a:cxn>
              <a:cxn ang="0">
                <a:pos x="connsiteX3" y="connsiteY3"/>
              </a:cxn>
            </a:cxnLst>
            <a:rect l="l" t="t" r="r" b="b"/>
            <a:pathLst>
              <a:path w="2955234" h="1836372">
                <a:moveTo>
                  <a:pt x="0" y="0"/>
                </a:moveTo>
                <a:lnTo>
                  <a:pt x="2955234" y="0"/>
                </a:lnTo>
                <a:lnTo>
                  <a:pt x="2955234" y="1836372"/>
                </a:lnTo>
                <a:lnTo>
                  <a:pt x="0" y="183637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603780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6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6917E3D-1FC5-469F-B121-DC4BC3C0BD88}"/>
              </a:ext>
            </a:extLst>
          </p:cNvPr>
          <p:cNvSpPr>
            <a:spLocks noGrp="1"/>
          </p:cNvSpPr>
          <p:nvPr>
            <p:ph type="pic" sz="quarter" idx="35" hasCustomPrompt="1"/>
          </p:nvPr>
        </p:nvSpPr>
        <p:spPr>
          <a:xfrm>
            <a:off x="950646" y="1697455"/>
            <a:ext cx="10353896" cy="2166956"/>
          </a:xfrm>
          <a:custGeom>
            <a:avLst/>
            <a:gdLst>
              <a:gd name="connsiteX0" fmla="*/ 0 w 10353896"/>
              <a:gd name="connsiteY0" fmla="*/ 0 h 2166956"/>
              <a:gd name="connsiteX1" fmla="*/ 10353896 w 10353896"/>
              <a:gd name="connsiteY1" fmla="*/ 0 h 2166956"/>
              <a:gd name="connsiteX2" fmla="*/ 10353896 w 10353896"/>
              <a:gd name="connsiteY2" fmla="*/ 2166956 h 2166956"/>
              <a:gd name="connsiteX3" fmla="*/ 0 w 10353896"/>
              <a:gd name="connsiteY3" fmla="*/ 2166956 h 2166956"/>
            </a:gdLst>
            <a:ahLst/>
            <a:cxnLst>
              <a:cxn ang="0">
                <a:pos x="connsiteX0" y="connsiteY0"/>
              </a:cxn>
              <a:cxn ang="0">
                <a:pos x="connsiteX1" y="connsiteY1"/>
              </a:cxn>
              <a:cxn ang="0">
                <a:pos x="connsiteX2" y="connsiteY2"/>
              </a:cxn>
              <a:cxn ang="0">
                <a:pos x="connsiteX3" y="connsiteY3"/>
              </a:cxn>
            </a:cxnLst>
            <a:rect l="l" t="t" r="r" b="b"/>
            <a:pathLst>
              <a:path w="10353896" h="2166956">
                <a:moveTo>
                  <a:pt x="0" y="0"/>
                </a:moveTo>
                <a:lnTo>
                  <a:pt x="10353896" y="0"/>
                </a:lnTo>
                <a:lnTo>
                  <a:pt x="10353896" y="2166956"/>
                </a:lnTo>
                <a:lnTo>
                  <a:pt x="0" y="216695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68474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6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B1ED1C6-E5A0-4E44-8768-53E3BB04F72F}"/>
              </a:ext>
            </a:extLst>
          </p:cNvPr>
          <p:cNvSpPr>
            <a:spLocks noGrp="1"/>
          </p:cNvSpPr>
          <p:nvPr>
            <p:ph type="pic" sz="quarter" idx="35" hasCustomPrompt="1"/>
          </p:nvPr>
        </p:nvSpPr>
        <p:spPr>
          <a:xfrm>
            <a:off x="6328229" y="2558481"/>
            <a:ext cx="4706256" cy="2758867"/>
          </a:xfrm>
          <a:custGeom>
            <a:avLst/>
            <a:gdLst>
              <a:gd name="connsiteX0" fmla="*/ 0 w 4706256"/>
              <a:gd name="connsiteY0" fmla="*/ 0 h 2758867"/>
              <a:gd name="connsiteX1" fmla="*/ 4706256 w 4706256"/>
              <a:gd name="connsiteY1" fmla="*/ 0 h 2758867"/>
              <a:gd name="connsiteX2" fmla="*/ 4706256 w 4706256"/>
              <a:gd name="connsiteY2" fmla="*/ 2758867 h 2758867"/>
              <a:gd name="connsiteX3" fmla="*/ 0 w 4706256"/>
              <a:gd name="connsiteY3" fmla="*/ 2758867 h 2758867"/>
            </a:gdLst>
            <a:ahLst/>
            <a:cxnLst>
              <a:cxn ang="0">
                <a:pos x="connsiteX0" y="connsiteY0"/>
              </a:cxn>
              <a:cxn ang="0">
                <a:pos x="connsiteX1" y="connsiteY1"/>
              </a:cxn>
              <a:cxn ang="0">
                <a:pos x="connsiteX2" y="connsiteY2"/>
              </a:cxn>
              <a:cxn ang="0">
                <a:pos x="connsiteX3" y="connsiteY3"/>
              </a:cxn>
            </a:cxnLst>
            <a:rect l="l" t="t" r="r" b="b"/>
            <a:pathLst>
              <a:path w="4706256" h="2758867">
                <a:moveTo>
                  <a:pt x="0" y="0"/>
                </a:moveTo>
                <a:lnTo>
                  <a:pt x="4706256" y="0"/>
                </a:lnTo>
                <a:lnTo>
                  <a:pt x="4706256" y="2758867"/>
                </a:lnTo>
                <a:lnTo>
                  <a:pt x="0" y="275886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386664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6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8DE514C-6117-4BEB-9D27-DF3DA2CEBC09}"/>
              </a:ext>
            </a:extLst>
          </p:cNvPr>
          <p:cNvSpPr>
            <a:spLocks noGrp="1"/>
          </p:cNvSpPr>
          <p:nvPr>
            <p:ph type="pic" sz="quarter" idx="35" hasCustomPrompt="1"/>
          </p:nvPr>
        </p:nvSpPr>
        <p:spPr>
          <a:xfrm>
            <a:off x="1129675" y="1317172"/>
            <a:ext cx="4223658" cy="4223658"/>
          </a:xfrm>
          <a:custGeom>
            <a:avLst/>
            <a:gdLst>
              <a:gd name="connsiteX0" fmla="*/ 2111829 w 4223658"/>
              <a:gd name="connsiteY0" fmla="*/ 0 h 4223658"/>
              <a:gd name="connsiteX1" fmla="*/ 4223658 w 4223658"/>
              <a:gd name="connsiteY1" fmla="*/ 2111829 h 4223658"/>
              <a:gd name="connsiteX2" fmla="*/ 2111829 w 4223658"/>
              <a:gd name="connsiteY2" fmla="*/ 4223658 h 4223658"/>
              <a:gd name="connsiteX3" fmla="*/ 0 w 4223658"/>
              <a:gd name="connsiteY3" fmla="*/ 2111829 h 4223658"/>
              <a:gd name="connsiteX4" fmla="*/ 2111829 w 4223658"/>
              <a:gd name="connsiteY4" fmla="*/ 0 h 4223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3658" h="4223658">
                <a:moveTo>
                  <a:pt x="2111829" y="0"/>
                </a:moveTo>
                <a:cubicBezTo>
                  <a:pt x="3278160" y="0"/>
                  <a:pt x="4223658" y="945498"/>
                  <a:pt x="4223658" y="2111829"/>
                </a:cubicBezTo>
                <a:cubicBezTo>
                  <a:pt x="4223658" y="3278160"/>
                  <a:pt x="3278160" y="4223658"/>
                  <a:pt x="2111829" y="4223658"/>
                </a:cubicBezTo>
                <a:cubicBezTo>
                  <a:pt x="945498" y="4223658"/>
                  <a:pt x="0" y="3278160"/>
                  <a:pt x="0" y="2111829"/>
                </a:cubicBezTo>
                <a:cubicBezTo>
                  <a:pt x="0" y="945498"/>
                  <a:pt x="945498" y="0"/>
                  <a:pt x="211182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396616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63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9A4E6C19-E829-4A11-A707-585AC84D2B6A}"/>
              </a:ext>
            </a:extLst>
          </p:cNvPr>
          <p:cNvSpPr>
            <a:spLocks noGrp="1"/>
          </p:cNvSpPr>
          <p:nvPr>
            <p:ph type="pic" sz="quarter" idx="37" hasCustomPrompt="1"/>
          </p:nvPr>
        </p:nvSpPr>
        <p:spPr>
          <a:xfrm>
            <a:off x="8253079" y="2223896"/>
            <a:ext cx="2807225" cy="2672466"/>
          </a:xfrm>
          <a:custGeom>
            <a:avLst/>
            <a:gdLst>
              <a:gd name="connsiteX0" fmla="*/ 0 w 2807225"/>
              <a:gd name="connsiteY0" fmla="*/ 0 h 2672466"/>
              <a:gd name="connsiteX1" fmla="*/ 2807225 w 2807225"/>
              <a:gd name="connsiteY1" fmla="*/ 0 h 2672466"/>
              <a:gd name="connsiteX2" fmla="*/ 2807225 w 2807225"/>
              <a:gd name="connsiteY2" fmla="*/ 2672466 h 2672466"/>
              <a:gd name="connsiteX3" fmla="*/ 0 w 2807225"/>
              <a:gd name="connsiteY3" fmla="*/ 2672466 h 2672466"/>
            </a:gdLst>
            <a:ahLst/>
            <a:cxnLst>
              <a:cxn ang="0">
                <a:pos x="connsiteX0" y="connsiteY0"/>
              </a:cxn>
              <a:cxn ang="0">
                <a:pos x="connsiteX1" y="connsiteY1"/>
              </a:cxn>
              <a:cxn ang="0">
                <a:pos x="connsiteX2" y="connsiteY2"/>
              </a:cxn>
              <a:cxn ang="0">
                <a:pos x="connsiteX3" y="connsiteY3"/>
              </a:cxn>
            </a:cxnLst>
            <a:rect l="l" t="t" r="r" b="b"/>
            <a:pathLst>
              <a:path w="2807225" h="2672466">
                <a:moveTo>
                  <a:pt x="0" y="0"/>
                </a:moveTo>
                <a:lnTo>
                  <a:pt x="2807225" y="0"/>
                </a:lnTo>
                <a:lnTo>
                  <a:pt x="2807225" y="2672466"/>
                </a:lnTo>
                <a:lnTo>
                  <a:pt x="0" y="2672466"/>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B4461B9B-D7F3-4B5F-B8EF-200D97C95B80}"/>
              </a:ext>
            </a:extLst>
          </p:cNvPr>
          <p:cNvSpPr>
            <a:spLocks noGrp="1"/>
          </p:cNvSpPr>
          <p:nvPr>
            <p:ph type="pic" sz="quarter" idx="36" hasCustomPrompt="1"/>
          </p:nvPr>
        </p:nvSpPr>
        <p:spPr>
          <a:xfrm>
            <a:off x="4480354" y="2223896"/>
            <a:ext cx="2807225" cy="2672466"/>
          </a:xfrm>
          <a:custGeom>
            <a:avLst/>
            <a:gdLst>
              <a:gd name="connsiteX0" fmla="*/ 0 w 2807225"/>
              <a:gd name="connsiteY0" fmla="*/ 0 h 2672466"/>
              <a:gd name="connsiteX1" fmla="*/ 2807225 w 2807225"/>
              <a:gd name="connsiteY1" fmla="*/ 0 h 2672466"/>
              <a:gd name="connsiteX2" fmla="*/ 2807225 w 2807225"/>
              <a:gd name="connsiteY2" fmla="*/ 2672466 h 2672466"/>
              <a:gd name="connsiteX3" fmla="*/ 0 w 2807225"/>
              <a:gd name="connsiteY3" fmla="*/ 2672466 h 2672466"/>
            </a:gdLst>
            <a:ahLst/>
            <a:cxnLst>
              <a:cxn ang="0">
                <a:pos x="connsiteX0" y="connsiteY0"/>
              </a:cxn>
              <a:cxn ang="0">
                <a:pos x="connsiteX1" y="connsiteY1"/>
              </a:cxn>
              <a:cxn ang="0">
                <a:pos x="connsiteX2" y="connsiteY2"/>
              </a:cxn>
              <a:cxn ang="0">
                <a:pos x="connsiteX3" y="connsiteY3"/>
              </a:cxn>
            </a:cxnLst>
            <a:rect l="l" t="t" r="r" b="b"/>
            <a:pathLst>
              <a:path w="2807225" h="2672466">
                <a:moveTo>
                  <a:pt x="0" y="0"/>
                </a:moveTo>
                <a:lnTo>
                  <a:pt x="2807225" y="0"/>
                </a:lnTo>
                <a:lnTo>
                  <a:pt x="2807225" y="2672466"/>
                </a:lnTo>
                <a:lnTo>
                  <a:pt x="0" y="2672466"/>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77D87708-9325-4EB3-87B3-F2B896DDC76B}"/>
              </a:ext>
            </a:extLst>
          </p:cNvPr>
          <p:cNvSpPr>
            <a:spLocks noGrp="1"/>
          </p:cNvSpPr>
          <p:nvPr>
            <p:ph type="pic" sz="quarter" idx="35" hasCustomPrompt="1"/>
          </p:nvPr>
        </p:nvSpPr>
        <p:spPr>
          <a:xfrm>
            <a:off x="707628" y="2223896"/>
            <a:ext cx="2807225" cy="2672466"/>
          </a:xfrm>
          <a:custGeom>
            <a:avLst/>
            <a:gdLst>
              <a:gd name="connsiteX0" fmla="*/ 0 w 2807225"/>
              <a:gd name="connsiteY0" fmla="*/ 0 h 2672466"/>
              <a:gd name="connsiteX1" fmla="*/ 2807225 w 2807225"/>
              <a:gd name="connsiteY1" fmla="*/ 0 h 2672466"/>
              <a:gd name="connsiteX2" fmla="*/ 2807225 w 2807225"/>
              <a:gd name="connsiteY2" fmla="*/ 2672466 h 2672466"/>
              <a:gd name="connsiteX3" fmla="*/ 0 w 2807225"/>
              <a:gd name="connsiteY3" fmla="*/ 2672466 h 2672466"/>
            </a:gdLst>
            <a:ahLst/>
            <a:cxnLst>
              <a:cxn ang="0">
                <a:pos x="connsiteX0" y="connsiteY0"/>
              </a:cxn>
              <a:cxn ang="0">
                <a:pos x="connsiteX1" y="connsiteY1"/>
              </a:cxn>
              <a:cxn ang="0">
                <a:pos x="connsiteX2" y="connsiteY2"/>
              </a:cxn>
              <a:cxn ang="0">
                <a:pos x="connsiteX3" y="connsiteY3"/>
              </a:cxn>
            </a:cxnLst>
            <a:rect l="l" t="t" r="r" b="b"/>
            <a:pathLst>
              <a:path w="2807225" h="2672466">
                <a:moveTo>
                  <a:pt x="0" y="0"/>
                </a:moveTo>
                <a:lnTo>
                  <a:pt x="2807225" y="0"/>
                </a:lnTo>
                <a:lnTo>
                  <a:pt x="2807225" y="2672466"/>
                </a:lnTo>
                <a:lnTo>
                  <a:pt x="0" y="267246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382653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64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4C8AC7E-F7C8-430A-A5BA-BB05A5B4FB9B}"/>
              </a:ext>
            </a:extLst>
          </p:cNvPr>
          <p:cNvSpPr>
            <a:spLocks noGrp="1"/>
          </p:cNvSpPr>
          <p:nvPr>
            <p:ph type="pic" sz="quarter" idx="37" hasCustomPrompt="1"/>
          </p:nvPr>
        </p:nvSpPr>
        <p:spPr>
          <a:xfrm>
            <a:off x="7945581" y="1681846"/>
            <a:ext cx="3367232" cy="3367232"/>
          </a:xfrm>
          <a:custGeom>
            <a:avLst/>
            <a:gdLst>
              <a:gd name="connsiteX0" fmla="*/ 1683616 w 3367232"/>
              <a:gd name="connsiteY0" fmla="*/ 0 h 3367232"/>
              <a:gd name="connsiteX1" fmla="*/ 3367232 w 3367232"/>
              <a:gd name="connsiteY1" fmla="*/ 1683616 h 3367232"/>
              <a:gd name="connsiteX2" fmla="*/ 1683616 w 3367232"/>
              <a:gd name="connsiteY2" fmla="*/ 3367232 h 3367232"/>
              <a:gd name="connsiteX3" fmla="*/ 0 w 3367232"/>
              <a:gd name="connsiteY3" fmla="*/ 1683616 h 3367232"/>
              <a:gd name="connsiteX4" fmla="*/ 1683616 w 3367232"/>
              <a:gd name="connsiteY4" fmla="*/ 0 h 33672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7232" h="3367232">
                <a:moveTo>
                  <a:pt x="1683616" y="0"/>
                </a:moveTo>
                <a:cubicBezTo>
                  <a:pt x="2613451" y="0"/>
                  <a:pt x="3367232" y="753781"/>
                  <a:pt x="3367232" y="1683616"/>
                </a:cubicBezTo>
                <a:cubicBezTo>
                  <a:pt x="3367232" y="2613451"/>
                  <a:pt x="2613451" y="3367232"/>
                  <a:pt x="1683616" y="3367232"/>
                </a:cubicBezTo>
                <a:cubicBezTo>
                  <a:pt x="753781" y="3367232"/>
                  <a:pt x="0" y="2613451"/>
                  <a:pt x="0" y="1683616"/>
                </a:cubicBezTo>
                <a:cubicBezTo>
                  <a:pt x="0" y="753781"/>
                  <a:pt x="753781" y="0"/>
                  <a:pt x="1683616"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D12595CD-5A64-4846-86F6-4309D17766E7}"/>
              </a:ext>
            </a:extLst>
          </p:cNvPr>
          <p:cNvSpPr>
            <a:spLocks noGrp="1"/>
          </p:cNvSpPr>
          <p:nvPr>
            <p:ph type="pic" sz="quarter" idx="36" hasCustomPrompt="1"/>
          </p:nvPr>
        </p:nvSpPr>
        <p:spPr>
          <a:xfrm>
            <a:off x="4412384" y="1681846"/>
            <a:ext cx="3367232" cy="3367232"/>
          </a:xfrm>
          <a:custGeom>
            <a:avLst/>
            <a:gdLst>
              <a:gd name="connsiteX0" fmla="*/ 1683616 w 3367232"/>
              <a:gd name="connsiteY0" fmla="*/ 0 h 3367232"/>
              <a:gd name="connsiteX1" fmla="*/ 3367232 w 3367232"/>
              <a:gd name="connsiteY1" fmla="*/ 1683616 h 3367232"/>
              <a:gd name="connsiteX2" fmla="*/ 1683616 w 3367232"/>
              <a:gd name="connsiteY2" fmla="*/ 3367232 h 3367232"/>
              <a:gd name="connsiteX3" fmla="*/ 0 w 3367232"/>
              <a:gd name="connsiteY3" fmla="*/ 1683616 h 3367232"/>
              <a:gd name="connsiteX4" fmla="*/ 1683616 w 3367232"/>
              <a:gd name="connsiteY4" fmla="*/ 0 h 33672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7232" h="3367232">
                <a:moveTo>
                  <a:pt x="1683616" y="0"/>
                </a:moveTo>
                <a:cubicBezTo>
                  <a:pt x="2613451" y="0"/>
                  <a:pt x="3367232" y="753781"/>
                  <a:pt x="3367232" y="1683616"/>
                </a:cubicBezTo>
                <a:cubicBezTo>
                  <a:pt x="3367232" y="2613451"/>
                  <a:pt x="2613451" y="3367232"/>
                  <a:pt x="1683616" y="3367232"/>
                </a:cubicBezTo>
                <a:cubicBezTo>
                  <a:pt x="753781" y="3367232"/>
                  <a:pt x="0" y="2613451"/>
                  <a:pt x="0" y="1683616"/>
                </a:cubicBezTo>
                <a:cubicBezTo>
                  <a:pt x="0" y="753781"/>
                  <a:pt x="753781" y="0"/>
                  <a:pt x="1683616" y="0"/>
                </a:cubicBez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2D2681C2-5C79-4C9B-8008-4F75695365E8}"/>
              </a:ext>
            </a:extLst>
          </p:cNvPr>
          <p:cNvSpPr>
            <a:spLocks noGrp="1"/>
          </p:cNvSpPr>
          <p:nvPr>
            <p:ph type="pic" sz="quarter" idx="35" hasCustomPrompt="1"/>
          </p:nvPr>
        </p:nvSpPr>
        <p:spPr>
          <a:xfrm>
            <a:off x="879187" y="1681846"/>
            <a:ext cx="3367232" cy="3367232"/>
          </a:xfrm>
          <a:custGeom>
            <a:avLst/>
            <a:gdLst>
              <a:gd name="connsiteX0" fmla="*/ 1683616 w 3367232"/>
              <a:gd name="connsiteY0" fmla="*/ 0 h 3367232"/>
              <a:gd name="connsiteX1" fmla="*/ 3367232 w 3367232"/>
              <a:gd name="connsiteY1" fmla="*/ 1683616 h 3367232"/>
              <a:gd name="connsiteX2" fmla="*/ 1683616 w 3367232"/>
              <a:gd name="connsiteY2" fmla="*/ 3367232 h 3367232"/>
              <a:gd name="connsiteX3" fmla="*/ 0 w 3367232"/>
              <a:gd name="connsiteY3" fmla="*/ 1683616 h 3367232"/>
              <a:gd name="connsiteX4" fmla="*/ 1683616 w 3367232"/>
              <a:gd name="connsiteY4" fmla="*/ 0 h 33672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7232" h="3367232">
                <a:moveTo>
                  <a:pt x="1683616" y="0"/>
                </a:moveTo>
                <a:cubicBezTo>
                  <a:pt x="2613451" y="0"/>
                  <a:pt x="3367232" y="753781"/>
                  <a:pt x="3367232" y="1683616"/>
                </a:cubicBezTo>
                <a:cubicBezTo>
                  <a:pt x="3367232" y="2613451"/>
                  <a:pt x="2613451" y="3367232"/>
                  <a:pt x="1683616" y="3367232"/>
                </a:cubicBezTo>
                <a:cubicBezTo>
                  <a:pt x="753781" y="3367232"/>
                  <a:pt x="0" y="2613451"/>
                  <a:pt x="0" y="1683616"/>
                </a:cubicBezTo>
                <a:cubicBezTo>
                  <a:pt x="0" y="753781"/>
                  <a:pt x="753781" y="0"/>
                  <a:pt x="1683616"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553597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65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6961B30-083D-4135-BB2A-F33BCD2C5844}"/>
              </a:ext>
            </a:extLst>
          </p:cNvPr>
          <p:cNvSpPr>
            <a:spLocks noGrp="1"/>
          </p:cNvSpPr>
          <p:nvPr>
            <p:ph type="pic" sz="quarter" idx="36" hasCustomPrompt="1"/>
          </p:nvPr>
        </p:nvSpPr>
        <p:spPr>
          <a:xfrm>
            <a:off x="6049850" y="1843631"/>
            <a:ext cx="5208542" cy="4167555"/>
          </a:xfrm>
          <a:custGeom>
            <a:avLst/>
            <a:gdLst>
              <a:gd name="connsiteX0" fmla="*/ 0 w 5208542"/>
              <a:gd name="connsiteY0" fmla="*/ 0 h 4167555"/>
              <a:gd name="connsiteX1" fmla="*/ 5208542 w 5208542"/>
              <a:gd name="connsiteY1" fmla="*/ 0 h 4167555"/>
              <a:gd name="connsiteX2" fmla="*/ 5208542 w 5208542"/>
              <a:gd name="connsiteY2" fmla="*/ 4167555 h 4167555"/>
              <a:gd name="connsiteX3" fmla="*/ 0 w 5208542"/>
              <a:gd name="connsiteY3" fmla="*/ 4167555 h 4167555"/>
            </a:gdLst>
            <a:ahLst/>
            <a:cxnLst>
              <a:cxn ang="0">
                <a:pos x="connsiteX0" y="connsiteY0"/>
              </a:cxn>
              <a:cxn ang="0">
                <a:pos x="connsiteX1" y="connsiteY1"/>
              </a:cxn>
              <a:cxn ang="0">
                <a:pos x="connsiteX2" y="connsiteY2"/>
              </a:cxn>
              <a:cxn ang="0">
                <a:pos x="connsiteX3" y="connsiteY3"/>
              </a:cxn>
            </a:cxnLst>
            <a:rect l="l" t="t" r="r" b="b"/>
            <a:pathLst>
              <a:path w="5208542" h="4167555">
                <a:moveTo>
                  <a:pt x="0" y="0"/>
                </a:moveTo>
                <a:lnTo>
                  <a:pt x="5208542" y="0"/>
                </a:lnTo>
                <a:lnTo>
                  <a:pt x="5208542" y="4167555"/>
                </a:lnTo>
                <a:lnTo>
                  <a:pt x="0" y="4167555"/>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F1DA5650-F2BE-434B-B9C9-E577975616D4}"/>
              </a:ext>
            </a:extLst>
          </p:cNvPr>
          <p:cNvSpPr>
            <a:spLocks noGrp="1"/>
          </p:cNvSpPr>
          <p:nvPr>
            <p:ph type="pic" sz="quarter" idx="35" hasCustomPrompt="1"/>
          </p:nvPr>
        </p:nvSpPr>
        <p:spPr>
          <a:xfrm>
            <a:off x="933608" y="1883545"/>
            <a:ext cx="4847728" cy="4167555"/>
          </a:xfrm>
          <a:custGeom>
            <a:avLst/>
            <a:gdLst>
              <a:gd name="connsiteX0" fmla="*/ 0 w 4847728"/>
              <a:gd name="connsiteY0" fmla="*/ 0 h 4167555"/>
              <a:gd name="connsiteX1" fmla="*/ 4847728 w 4847728"/>
              <a:gd name="connsiteY1" fmla="*/ 0 h 4167555"/>
              <a:gd name="connsiteX2" fmla="*/ 4847728 w 4847728"/>
              <a:gd name="connsiteY2" fmla="*/ 4167555 h 4167555"/>
              <a:gd name="connsiteX3" fmla="*/ 0 w 4847728"/>
              <a:gd name="connsiteY3" fmla="*/ 4167555 h 4167555"/>
            </a:gdLst>
            <a:ahLst/>
            <a:cxnLst>
              <a:cxn ang="0">
                <a:pos x="connsiteX0" y="connsiteY0"/>
              </a:cxn>
              <a:cxn ang="0">
                <a:pos x="connsiteX1" y="connsiteY1"/>
              </a:cxn>
              <a:cxn ang="0">
                <a:pos x="connsiteX2" y="connsiteY2"/>
              </a:cxn>
              <a:cxn ang="0">
                <a:pos x="connsiteX3" y="connsiteY3"/>
              </a:cxn>
            </a:cxnLst>
            <a:rect l="l" t="t" r="r" b="b"/>
            <a:pathLst>
              <a:path w="4847728" h="4167555">
                <a:moveTo>
                  <a:pt x="0" y="0"/>
                </a:moveTo>
                <a:lnTo>
                  <a:pt x="4847728" y="0"/>
                </a:lnTo>
                <a:lnTo>
                  <a:pt x="4847728" y="4167555"/>
                </a:lnTo>
                <a:lnTo>
                  <a:pt x="0" y="416755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088731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66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6EB3490A-52A4-4A0D-837B-C5AC0CD93D28}"/>
              </a:ext>
            </a:extLst>
          </p:cNvPr>
          <p:cNvSpPr>
            <a:spLocks noGrp="1"/>
          </p:cNvSpPr>
          <p:nvPr>
            <p:ph type="pic" sz="quarter" idx="37" hasCustomPrompt="1"/>
          </p:nvPr>
        </p:nvSpPr>
        <p:spPr>
          <a:xfrm>
            <a:off x="8531611" y="762000"/>
            <a:ext cx="2667000" cy="2667000"/>
          </a:xfrm>
          <a:custGeom>
            <a:avLst/>
            <a:gdLst>
              <a:gd name="connsiteX0" fmla="*/ 0 w 2667000"/>
              <a:gd name="connsiteY0" fmla="*/ 0 h 2667000"/>
              <a:gd name="connsiteX1" fmla="*/ 2667000 w 2667000"/>
              <a:gd name="connsiteY1" fmla="*/ 0 h 2667000"/>
              <a:gd name="connsiteX2" fmla="*/ 2667000 w 2667000"/>
              <a:gd name="connsiteY2" fmla="*/ 2667000 h 2667000"/>
              <a:gd name="connsiteX3" fmla="*/ 0 w 2667000"/>
              <a:gd name="connsiteY3" fmla="*/ 2667000 h 2667000"/>
            </a:gdLst>
            <a:ahLst/>
            <a:cxnLst>
              <a:cxn ang="0">
                <a:pos x="connsiteX0" y="connsiteY0"/>
              </a:cxn>
              <a:cxn ang="0">
                <a:pos x="connsiteX1" y="connsiteY1"/>
              </a:cxn>
              <a:cxn ang="0">
                <a:pos x="connsiteX2" y="connsiteY2"/>
              </a:cxn>
              <a:cxn ang="0">
                <a:pos x="connsiteX3" y="connsiteY3"/>
              </a:cxn>
            </a:cxnLst>
            <a:rect l="l" t="t" r="r" b="b"/>
            <a:pathLst>
              <a:path w="2667000" h="2667000">
                <a:moveTo>
                  <a:pt x="0" y="0"/>
                </a:moveTo>
                <a:lnTo>
                  <a:pt x="2667000" y="0"/>
                </a:lnTo>
                <a:lnTo>
                  <a:pt x="2667000" y="2667000"/>
                </a:lnTo>
                <a:lnTo>
                  <a:pt x="0" y="2667000"/>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0B3C5767-CED9-4813-B3C9-94A3F777F051}"/>
              </a:ext>
            </a:extLst>
          </p:cNvPr>
          <p:cNvSpPr>
            <a:spLocks noGrp="1"/>
          </p:cNvSpPr>
          <p:nvPr>
            <p:ph type="pic" sz="quarter" idx="36" hasCustomPrompt="1"/>
          </p:nvPr>
        </p:nvSpPr>
        <p:spPr>
          <a:xfrm>
            <a:off x="3886200" y="762000"/>
            <a:ext cx="4419600" cy="2667000"/>
          </a:xfrm>
          <a:custGeom>
            <a:avLst/>
            <a:gdLst>
              <a:gd name="connsiteX0" fmla="*/ 0 w 4419600"/>
              <a:gd name="connsiteY0" fmla="*/ 0 h 2667000"/>
              <a:gd name="connsiteX1" fmla="*/ 4419600 w 4419600"/>
              <a:gd name="connsiteY1" fmla="*/ 0 h 2667000"/>
              <a:gd name="connsiteX2" fmla="*/ 4419600 w 4419600"/>
              <a:gd name="connsiteY2" fmla="*/ 2667000 h 2667000"/>
              <a:gd name="connsiteX3" fmla="*/ 0 w 4419600"/>
              <a:gd name="connsiteY3" fmla="*/ 2667000 h 2667000"/>
            </a:gdLst>
            <a:ahLst/>
            <a:cxnLst>
              <a:cxn ang="0">
                <a:pos x="connsiteX0" y="connsiteY0"/>
              </a:cxn>
              <a:cxn ang="0">
                <a:pos x="connsiteX1" y="connsiteY1"/>
              </a:cxn>
              <a:cxn ang="0">
                <a:pos x="connsiteX2" y="connsiteY2"/>
              </a:cxn>
              <a:cxn ang="0">
                <a:pos x="connsiteX3" y="connsiteY3"/>
              </a:cxn>
            </a:cxnLst>
            <a:rect l="l" t="t" r="r" b="b"/>
            <a:pathLst>
              <a:path w="4419600" h="2667000">
                <a:moveTo>
                  <a:pt x="0" y="0"/>
                </a:moveTo>
                <a:lnTo>
                  <a:pt x="4419600" y="0"/>
                </a:lnTo>
                <a:lnTo>
                  <a:pt x="4419600" y="2667000"/>
                </a:lnTo>
                <a:lnTo>
                  <a:pt x="0" y="2667000"/>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8C2FFFF3-7604-40CD-AE70-4A8A3B426AA6}"/>
              </a:ext>
            </a:extLst>
          </p:cNvPr>
          <p:cNvSpPr>
            <a:spLocks noGrp="1"/>
          </p:cNvSpPr>
          <p:nvPr>
            <p:ph type="pic" sz="quarter" idx="35" hasCustomPrompt="1"/>
          </p:nvPr>
        </p:nvSpPr>
        <p:spPr>
          <a:xfrm>
            <a:off x="993390" y="762000"/>
            <a:ext cx="2667000" cy="2667000"/>
          </a:xfrm>
          <a:custGeom>
            <a:avLst/>
            <a:gdLst>
              <a:gd name="connsiteX0" fmla="*/ 0 w 2667000"/>
              <a:gd name="connsiteY0" fmla="*/ 0 h 2667000"/>
              <a:gd name="connsiteX1" fmla="*/ 2667000 w 2667000"/>
              <a:gd name="connsiteY1" fmla="*/ 0 h 2667000"/>
              <a:gd name="connsiteX2" fmla="*/ 2667000 w 2667000"/>
              <a:gd name="connsiteY2" fmla="*/ 2667000 h 2667000"/>
              <a:gd name="connsiteX3" fmla="*/ 0 w 2667000"/>
              <a:gd name="connsiteY3" fmla="*/ 2667000 h 2667000"/>
            </a:gdLst>
            <a:ahLst/>
            <a:cxnLst>
              <a:cxn ang="0">
                <a:pos x="connsiteX0" y="connsiteY0"/>
              </a:cxn>
              <a:cxn ang="0">
                <a:pos x="connsiteX1" y="connsiteY1"/>
              </a:cxn>
              <a:cxn ang="0">
                <a:pos x="connsiteX2" y="connsiteY2"/>
              </a:cxn>
              <a:cxn ang="0">
                <a:pos x="connsiteX3" y="connsiteY3"/>
              </a:cxn>
            </a:cxnLst>
            <a:rect l="l" t="t" r="r" b="b"/>
            <a:pathLst>
              <a:path w="2667000" h="2667000">
                <a:moveTo>
                  <a:pt x="0" y="0"/>
                </a:moveTo>
                <a:lnTo>
                  <a:pt x="2667000" y="0"/>
                </a:lnTo>
                <a:lnTo>
                  <a:pt x="2667000" y="2667000"/>
                </a:lnTo>
                <a:lnTo>
                  <a:pt x="0" y="2667000"/>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C00D6CCC-0FEF-4F98-B947-E91868B019FB}"/>
              </a:ext>
            </a:extLst>
          </p:cNvPr>
          <p:cNvSpPr>
            <a:spLocks noGrp="1"/>
          </p:cNvSpPr>
          <p:nvPr>
            <p:ph type="pic" sz="quarter" idx="39" hasCustomPrompt="1"/>
          </p:nvPr>
        </p:nvSpPr>
        <p:spPr>
          <a:xfrm>
            <a:off x="6494304" y="3616300"/>
            <a:ext cx="2667000" cy="2305050"/>
          </a:xfrm>
          <a:custGeom>
            <a:avLst/>
            <a:gdLst>
              <a:gd name="connsiteX0" fmla="*/ 0 w 2667000"/>
              <a:gd name="connsiteY0" fmla="*/ 0 h 2305050"/>
              <a:gd name="connsiteX1" fmla="*/ 2667000 w 2667000"/>
              <a:gd name="connsiteY1" fmla="*/ 0 h 2305050"/>
              <a:gd name="connsiteX2" fmla="*/ 2667000 w 2667000"/>
              <a:gd name="connsiteY2" fmla="*/ 2305050 h 2305050"/>
              <a:gd name="connsiteX3" fmla="*/ 0 w 2667000"/>
              <a:gd name="connsiteY3" fmla="*/ 2305050 h 2305050"/>
            </a:gdLst>
            <a:ahLst/>
            <a:cxnLst>
              <a:cxn ang="0">
                <a:pos x="connsiteX0" y="connsiteY0"/>
              </a:cxn>
              <a:cxn ang="0">
                <a:pos x="connsiteX1" y="connsiteY1"/>
              </a:cxn>
              <a:cxn ang="0">
                <a:pos x="connsiteX2" y="connsiteY2"/>
              </a:cxn>
              <a:cxn ang="0">
                <a:pos x="connsiteX3" y="connsiteY3"/>
              </a:cxn>
            </a:cxnLst>
            <a:rect l="l" t="t" r="r" b="b"/>
            <a:pathLst>
              <a:path w="2667000" h="2305050">
                <a:moveTo>
                  <a:pt x="0" y="0"/>
                </a:moveTo>
                <a:lnTo>
                  <a:pt x="2667000" y="0"/>
                </a:lnTo>
                <a:lnTo>
                  <a:pt x="2667000" y="2305050"/>
                </a:lnTo>
                <a:lnTo>
                  <a:pt x="0" y="23050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9" name="Picture Placeholder 18">
            <a:extLst>
              <a:ext uri="{FF2B5EF4-FFF2-40B4-BE49-F238E27FC236}">
                <a16:creationId xmlns:a16="http://schemas.microsoft.com/office/drawing/2014/main" id="{58F135D2-D2A7-44BC-AB59-0795D54DCD1B}"/>
              </a:ext>
            </a:extLst>
          </p:cNvPr>
          <p:cNvSpPr>
            <a:spLocks noGrp="1"/>
          </p:cNvSpPr>
          <p:nvPr>
            <p:ph type="pic" sz="quarter" idx="38" hasCustomPrompt="1"/>
          </p:nvPr>
        </p:nvSpPr>
        <p:spPr>
          <a:xfrm>
            <a:off x="9388089" y="3616300"/>
            <a:ext cx="1810522" cy="2305050"/>
          </a:xfrm>
          <a:custGeom>
            <a:avLst/>
            <a:gdLst>
              <a:gd name="connsiteX0" fmla="*/ 0 w 1810522"/>
              <a:gd name="connsiteY0" fmla="*/ 0 h 2305050"/>
              <a:gd name="connsiteX1" fmla="*/ 1810522 w 1810522"/>
              <a:gd name="connsiteY1" fmla="*/ 0 h 2305050"/>
              <a:gd name="connsiteX2" fmla="*/ 1810522 w 1810522"/>
              <a:gd name="connsiteY2" fmla="*/ 2305050 h 2305050"/>
              <a:gd name="connsiteX3" fmla="*/ 0 w 1810522"/>
              <a:gd name="connsiteY3" fmla="*/ 2305050 h 2305050"/>
            </a:gdLst>
            <a:ahLst/>
            <a:cxnLst>
              <a:cxn ang="0">
                <a:pos x="connsiteX0" y="connsiteY0"/>
              </a:cxn>
              <a:cxn ang="0">
                <a:pos x="connsiteX1" y="connsiteY1"/>
              </a:cxn>
              <a:cxn ang="0">
                <a:pos x="connsiteX2" y="connsiteY2"/>
              </a:cxn>
              <a:cxn ang="0">
                <a:pos x="connsiteX3" y="connsiteY3"/>
              </a:cxn>
            </a:cxnLst>
            <a:rect l="l" t="t" r="r" b="b"/>
            <a:pathLst>
              <a:path w="1810522" h="2305050">
                <a:moveTo>
                  <a:pt x="0" y="0"/>
                </a:moveTo>
                <a:lnTo>
                  <a:pt x="1810522" y="0"/>
                </a:lnTo>
                <a:lnTo>
                  <a:pt x="1810522" y="2305050"/>
                </a:lnTo>
                <a:lnTo>
                  <a:pt x="0" y="230505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837231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67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175A1A9A-C9E6-47A2-8778-EDC22AA28B89}"/>
              </a:ext>
            </a:extLst>
          </p:cNvPr>
          <p:cNvSpPr>
            <a:spLocks noGrp="1"/>
          </p:cNvSpPr>
          <p:nvPr>
            <p:ph type="pic" sz="quarter" idx="36" hasCustomPrompt="1"/>
          </p:nvPr>
        </p:nvSpPr>
        <p:spPr>
          <a:xfrm>
            <a:off x="6216928" y="844697"/>
            <a:ext cx="5036457" cy="2989943"/>
          </a:xfrm>
          <a:custGeom>
            <a:avLst/>
            <a:gdLst>
              <a:gd name="connsiteX0" fmla="*/ 0 w 5036457"/>
              <a:gd name="connsiteY0" fmla="*/ 0 h 2989943"/>
              <a:gd name="connsiteX1" fmla="*/ 5036457 w 5036457"/>
              <a:gd name="connsiteY1" fmla="*/ 0 h 2989943"/>
              <a:gd name="connsiteX2" fmla="*/ 5036457 w 5036457"/>
              <a:gd name="connsiteY2" fmla="*/ 2989943 h 2989943"/>
              <a:gd name="connsiteX3" fmla="*/ 0 w 5036457"/>
              <a:gd name="connsiteY3" fmla="*/ 2989943 h 2989943"/>
            </a:gdLst>
            <a:ahLst/>
            <a:cxnLst>
              <a:cxn ang="0">
                <a:pos x="connsiteX0" y="connsiteY0"/>
              </a:cxn>
              <a:cxn ang="0">
                <a:pos x="connsiteX1" y="connsiteY1"/>
              </a:cxn>
              <a:cxn ang="0">
                <a:pos x="connsiteX2" y="connsiteY2"/>
              </a:cxn>
              <a:cxn ang="0">
                <a:pos x="connsiteX3" y="connsiteY3"/>
              </a:cxn>
            </a:cxnLst>
            <a:rect l="l" t="t" r="r" b="b"/>
            <a:pathLst>
              <a:path w="5036457" h="2989943">
                <a:moveTo>
                  <a:pt x="0" y="0"/>
                </a:moveTo>
                <a:lnTo>
                  <a:pt x="5036457" y="0"/>
                </a:lnTo>
                <a:lnTo>
                  <a:pt x="5036457" y="2989943"/>
                </a:lnTo>
                <a:lnTo>
                  <a:pt x="0" y="2989943"/>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AA9909E3-7666-4523-B332-F991B0B313A6}"/>
              </a:ext>
            </a:extLst>
          </p:cNvPr>
          <p:cNvSpPr>
            <a:spLocks noGrp="1"/>
          </p:cNvSpPr>
          <p:nvPr>
            <p:ph type="pic" sz="quarter" idx="35" hasCustomPrompt="1"/>
          </p:nvPr>
        </p:nvSpPr>
        <p:spPr>
          <a:xfrm>
            <a:off x="948242" y="844697"/>
            <a:ext cx="5036457" cy="2989943"/>
          </a:xfrm>
          <a:custGeom>
            <a:avLst/>
            <a:gdLst>
              <a:gd name="connsiteX0" fmla="*/ 0 w 5036457"/>
              <a:gd name="connsiteY0" fmla="*/ 0 h 2989943"/>
              <a:gd name="connsiteX1" fmla="*/ 5036457 w 5036457"/>
              <a:gd name="connsiteY1" fmla="*/ 0 h 2989943"/>
              <a:gd name="connsiteX2" fmla="*/ 5036457 w 5036457"/>
              <a:gd name="connsiteY2" fmla="*/ 2989943 h 2989943"/>
              <a:gd name="connsiteX3" fmla="*/ 0 w 5036457"/>
              <a:gd name="connsiteY3" fmla="*/ 2989943 h 2989943"/>
            </a:gdLst>
            <a:ahLst/>
            <a:cxnLst>
              <a:cxn ang="0">
                <a:pos x="connsiteX0" y="connsiteY0"/>
              </a:cxn>
              <a:cxn ang="0">
                <a:pos x="connsiteX1" y="connsiteY1"/>
              </a:cxn>
              <a:cxn ang="0">
                <a:pos x="connsiteX2" y="connsiteY2"/>
              </a:cxn>
              <a:cxn ang="0">
                <a:pos x="connsiteX3" y="connsiteY3"/>
              </a:cxn>
            </a:cxnLst>
            <a:rect l="l" t="t" r="r" b="b"/>
            <a:pathLst>
              <a:path w="5036457" h="2989943">
                <a:moveTo>
                  <a:pt x="0" y="0"/>
                </a:moveTo>
                <a:lnTo>
                  <a:pt x="5036457" y="0"/>
                </a:lnTo>
                <a:lnTo>
                  <a:pt x="5036457" y="2989943"/>
                </a:lnTo>
                <a:lnTo>
                  <a:pt x="0" y="29899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0" name="Picture Placeholder 19">
            <a:extLst>
              <a:ext uri="{FF2B5EF4-FFF2-40B4-BE49-F238E27FC236}">
                <a16:creationId xmlns:a16="http://schemas.microsoft.com/office/drawing/2014/main" id="{C04FFB83-A100-405C-842F-7CECCFF86234}"/>
              </a:ext>
            </a:extLst>
          </p:cNvPr>
          <p:cNvSpPr>
            <a:spLocks noGrp="1"/>
          </p:cNvSpPr>
          <p:nvPr>
            <p:ph type="pic" sz="quarter" idx="39" hasCustomPrompt="1"/>
          </p:nvPr>
        </p:nvSpPr>
        <p:spPr>
          <a:xfrm>
            <a:off x="6216928" y="4126436"/>
            <a:ext cx="2365829" cy="1886865"/>
          </a:xfrm>
          <a:custGeom>
            <a:avLst/>
            <a:gdLst>
              <a:gd name="connsiteX0" fmla="*/ 0 w 2365829"/>
              <a:gd name="connsiteY0" fmla="*/ 0 h 1886865"/>
              <a:gd name="connsiteX1" fmla="*/ 2365829 w 2365829"/>
              <a:gd name="connsiteY1" fmla="*/ 0 h 1886865"/>
              <a:gd name="connsiteX2" fmla="*/ 2365829 w 2365829"/>
              <a:gd name="connsiteY2" fmla="*/ 1886865 h 1886865"/>
              <a:gd name="connsiteX3" fmla="*/ 0 w 2365829"/>
              <a:gd name="connsiteY3" fmla="*/ 1886865 h 1886865"/>
            </a:gdLst>
            <a:ahLst/>
            <a:cxnLst>
              <a:cxn ang="0">
                <a:pos x="connsiteX0" y="connsiteY0"/>
              </a:cxn>
              <a:cxn ang="0">
                <a:pos x="connsiteX1" y="connsiteY1"/>
              </a:cxn>
              <a:cxn ang="0">
                <a:pos x="connsiteX2" y="connsiteY2"/>
              </a:cxn>
              <a:cxn ang="0">
                <a:pos x="connsiteX3" y="connsiteY3"/>
              </a:cxn>
            </a:cxnLst>
            <a:rect l="l" t="t" r="r" b="b"/>
            <a:pathLst>
              <a:path w="2365829" h="1886865">
                <a:moveTo>
                  <a:pt x="0" y="0"/>
                </a:moveTo>
                <a:lnTo>
                  <a:pt x="2365829" y="0"/>
                </a:lnTo>
                <a:lnTo>
                  <a:pt x="2365829" y="1886865"/>
                </a:lnTo>
                <a:lnTo>
                  <a:pt x="0" y="1886865"/>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37E8E5B0-19D3-4B3A-A540-DBBEC101822D}"/>
              </a:ext>
            </a:extLst>
          </p:cNvPr>
          <p:cNvSpPr>
            <a:spLocks noGrp="1"/>
          </p:cNvSpPr>
          <p:nvPr>
            <p:ph type="pic" sz="quarter" idx="40" hasCustomPrompt="1"/>
          </p:nvPr>
        </p:nvSpPr>
        <p:spPr>
          <a:xfrm>
            <a:off x="8887556" y="4126436"/>
            <a:ext cx="2365829" cy="1886865"/>
          </a:xfrm>
          <a:custGeom>
            <a:avLst/>
            <a:gdLst>
              <a:gd name="connsiteX0" fmla="*/ 0 w 2365829"/>
              <a:gd name="connsiteY0" fmla="*/ 0 h 1886865"/>
              <a:gd name="connsiteX1" fmla="*/ 2365829 w 2365829"/>
              <a:gd name="connsiteY1" fmla="*/ 0 h 1886865"/>
              <a:gd name="connsiteX2" fmla="*/ 2365829 w 2365829"/>
              <a:gd name="connsiteY2" fmla="*/ 1886865 h 1886865"/>
              <a:gd name="connsiteX3" fmla="*/ 0 w 2365829"/>
              <a:gd name="connsiteY3" fmla="*/ 1886865 h 1886865"/>
            </a:gdLst>
            <a:ahLst/>
            <a:cxnLst>
              <a:cxn ang="0">
                <a:pos x="connsiteX0" y="connsiteY0"/>
              </a:cxn>
              <a:cxn ang="0">
                <a:pos x="connsiteX1" y="connsiteY1"/>
              </a:cxn>
              <a:cxn ang="0">
                <a:pos x="connsiteX2" y="connsiteY2"/>
              </a:cxn>
              <a:cxn ang="0">
                <a:pos x="connsiteX3" y="connsiteY3"/>
              </a:cxn>
            </a:cxnLst>
            <a:rect l="l" t="t" r="r" b="b"/>
            <a:pathLst>
              <a:path w="2365829" h="1886865">
                <a:moveTo>
                  <a:pt x="0" y="0"/>
                </a:moveTo>
                <a:lnTo>
                  <a:pt x="2365829" y="0"/>
                </a:lnTo>
                <a:lnTo>
                  <a:pt x="2365829" y="1886865"/>
                </a:lnTo>
                <a:lnTo>
                  <a:pt x="0" y="1886865"/>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71C48042-C36B-47A8-8230-E4A9B66B9FA8}"/>
              </a:ext>
            </a:extLst>
          </p:cNvPr>
          <p:cNvSpPr>
            <a:spLocks noGrp="1"/>
          </p:cNvSpPr>
          <p:nvPr>
            <p:ph type="pic" sz="quarter" idx="38" hasCustomPrompt="1"/>
          </p:nvPr>
        </p:nvSpPr>
        <p:spPr>
          <a:xfrm>
            <a:off x="3618870" y="4126438"/>
            <a:ext cx="2365829" cy="1886865"/>
          </a:xfrm>
          <a:custGeom>
            <a:avLst/>
            <a:gdLst>
              <a:gd name="connsiteX0" fmla="*/ 0 w 2365829"/>
              <a:gd name="connsiteY0" fmla="*/ 0 h 1886865"/>
              <a:gd name="connsiteX1" fmla="*/ 2365829 w 2365829"/>
              <a:gd name="connsiteY1" fmla="*/ 0 h 1886865"/>
              <a:gd name="connsiteX2" fmla="*/ 2365829 w 2365829"/>
              <a:gd name="connsiteY2" fmla="*/ 1886865 h 1886865"/>
              <a:gd name="connsiteX3" fmla="*/ 0 w 2365829"/>
              <a:gd name="connsiteY3" fmla="*/ 1886865 h 1886865"/>
            </a:gdLst>
            <a:ahLst/>
            <a:cxnLst>
              <a:cxn ang="0">
                <a:pos x="connsiteX0" y="connsiteY0"/>
              </a:cxn>
              <a:cxn ang="0">
                <a:pos x="connsiteX1" y="connsiteY1"/>
              </a:cxn>
              <a:cxn ang="0">
                <a:pos x="connsiteX2" y="connsiteY2"/>
              </a:cxn>
              <a:cxn ang="0">
                <a:pos x="connsiteX3" y="connsiteY3"/>
              </a:cxn>
            </a:cxnLst>
            <a:rect l="l" t="t" r="r" b="b"/>
            <a:pathLst>
              <a:path w="2365829" h="1886865">
                <a:moveTo>
                  <a:pt x="0" y="0"/>
                </a:moveTo>
                <a:lnTo>
                  <a:pt x="2365829" y="0"/>
                </a:lnTo>
                <a:lnTo>
                  <a:pt x="2365829" y="1886865"/>
                </a:lnTo>
                <a:lnTo>
                  <a:pt x="0" y="1886865"/>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58A256C7-B354-4272-9E15-70C8C9505A1F}"/>
              </a:ext>
            </a:extLst>
          </p:cNvPr>
          <p:cNvSpPr>
            <a:spLocks noGrp="1"/>
          </p:cNvSpPr>
          <p:nvPr>
            <p:ph type="pic" sz="quarter" idx="37" hasCustomPrompt="1"/>
          </p:nvPr>
        </p:nvSpPr>
        <p:spPr>
          <a:xfrm>
            <a:off x="948242" y="4126438"/>
            <a:ext cx="2365829" cy="1886865"/>
          </a:xfrm>
          <a:custGeom>
            <a:avLst/>
            <a:gdLst>
              <a:gd name="connsiteX0" fmla="*/ 0 w 2365829"/>
              <a:gd name="connsiteY0" fmla="*/ 0 h 1886865"/>
              <a:gd name="connsiteX1" fmla="*/ 2365829 w 2365829"/>
              <a:gd name="connsiteY1" fmla="*/ 0 h 1886865"/>
              <a:gd name="connsiteX2" fmla="*/ 2365829 w 2365829"/>
              <a:gd name="connsiteY2" fmla="*/ 1886865 h 1886865"/>
              <a:gd name="connsiteX3" fmla="*/ 0 w 2365829"/>
              <a:gd name="connsiteY3" fmla="*/ 1886865 h 1886865"/>
            </a:gdLst>
            <a:ahLst/>
            <a:cxnLst>
              <a:cxn ang="0">
                <a:pos x="connsiteX0" y="connsiteY0"/>
              </a:cxn>
              <a:cxn ang="0">
                <a:pos x="connsiteX1" y="connsiteY1"/>
              </a:cxn>
              <a:cxn ang="0">
                <a:pos x="connsiteX2" y="connsiteY2"/>
              </a:cxn>
              <a:cxn ang="0">
                <a:pos x="connsiteX3" y="connsiteY3"/>
              </a:cxn>
            </a:cxnLst>
            <a:rect l="l" t="t" r="r" b="b"/>
            <a:pathLst>
              <a:path w="2365829" h="1886865">
                <a:moveTo>
                  <a:pt x="0" y="0"/>
                </a:moveTo>
                <a:lnTo>
                  <a:pt x="2365829" y="0"/>
                </a:lnTo>
                <a:lnTo>
                  <a:pt x="2365829" y="1886865"/>
                </a:lnTo>
                <a:lnTo>
                  <a:pt x="0" y="188686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224944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6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F01ABADA-53BC-488F-A87D-C31454D53601}"/>
              </a:ext>
            </a:extLst>
          </p:cNvPr>
          <p:cNvSpPr>
            <a:spLocks noGrp="1"/>
          </p:cNvSpPr>
          <p:nvPr>
            <p:ph type="pic" sz="quarter" idx="37" hasCustomPrompt="1"/>
          </p:nvPr>
        </p:nvSpPr>
        <p:spPr>
          <a:xfrm>
            <a:off x="885372" y="2086241"/>
            <a:ext cx="10419171" cy="2510971"/>
          </a:xfrm>
          <a:custGeom>
            <a:avLst/>
            <a:gdLst>
              <a:gd name="connsiteX0" fmla="*/ 0 w 10419171"/>
              <a:gd name="connsiteY0" fmla="*/ 0 h 2510971"/>
              <a:gd name="connsiteX1" fmla="*/ 10419171 w 10419171"/>
              <a:gd name="connsiteY1" fmla="*/ 0 h 2510971"/>
              <a:gd name="connsiteX2" fmla="*/ 10419171 w 10419171"/>
              <a:gd name="connsiteY2" fmla="*/ 2510971 h 2510971"/>
              <a:gd name="connsiteX3" fmla="*/ 0 w 10419171"/>
              <a:gd name="connsiteY3" fmla="*/ 2510971 h 2510971"/>
            </a:gdLst>
            <a:ahLst/>
            <a:cxnLst>
              <a:cxn ang="0">
                <a:pos x="connsiteX0" y="connsiteY0"/>
              </a:cxn>
              <a:cxn ang="0">
                <a:pos x="connsiteX1" y="connsiteY1"/>
              </a:cxn>
              <a:cxn ang="0">
                <a:pos x="connsiteX2" y="connsiteY2"/>
              </a:cxn>
              <a:cxn ang="0">
                <a:pos x="connsiteX3" y="connsiteY3"/>
              </a:cxn>
            </a:cxnLst>
            <a:rect l="l" t="t" r="r" b="b"/>
            <a:pathLst>
              <a:path w="10419171" h="2510971">
                <a:moveTo>
                  <a:pt x="0" y="0"/>
                </a:moveTo>
                <a:lnTo>
                  <a:pt x="10419171" y="0"/>
                </a:lnTo>
                <a:lnTo>
                  <a:pt x="10419171" y="2510971"/>
                </a:lnTo>
                <a:lnTo>
                  <a:pt x="0" y="251097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633260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69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880C2B66-8B65-4411-A95F-A762EB348F4A}"/>
              </a:ext>
            </a:extLst>
          </p:cNvPr>
          <p:cNvSpPr>
            <a:spLocks noGrp="1"/>
          </p:cNvSpPr>
          <p:nvPr>
            <p:ph type="pic" sz="quarter" idx="39" hasCustomPrompt="1"/>
          </p:nvPr>
        </p:nvSpPr>
        <p:spPr>
          <a:xfrm>
            <a:off x="1247679" y="4217223"/>
            <a:ext cx="2052113" cy="1655560"/>
          </a:xfrm>
          <a:custGeom>
            <a:avLst/>
            <a:gdLst>
              <a:gd name="connsiteX0" fmla="*/ 0 w 2052113"/>
              <a:gd name="connsiteY0" fmla="*/ 0 h 1655560"/>
              <a:gd name="connsiteX1" fmla="*/ 2052113 w 2052113"/>
              <a:gd name="connsiteY1" fmla="*/ 0 h 1655560"/>
              <a:gd name="connsiteX2" fmla="*/ 2052113 w 2052113"/>
              <a:gd name="connsiteY2" fmla="*/ 1655560 h 1655560"/>
              <a:gd name="connsiteX3" fmla="*/ 0 w 2052113"/>
              <a:gd name="connsiteY3" fmla="*/ 1655560 h 1655560"/>
            </a:gdLst>
            <a:ahLst/>
            <a:cxnLst>
              <a:cxn ang="0">
                <a:pos x="connsiteX0" y="connsiteY0"/>
              </a:cxn>
              <a:cxn ang="0">
                <a:pos x="connsiteX1" y="connsiteY1"/>
              </a:cxn>
              <a:cxn ang="0">
                <a:pos x="connsiteX2" y="connsiteY2"/>
              </a:cxn>
              <a:cxn ang="0">
                <a:pos x="connsiteX3" y="connsiteY3"/>
              </a:cxn>
            </a:cxnLst>
            <a:rect l="l" t="t" r="r" b="b"/>
            <a:pathLst>
              <a:path w="2052113" h="1655560">
                <a:moveTo>
                  <a:pt x="0" y="0"/>
                </a:moveTo>
                <a:lnTo>
                  <a:pt x="2052113" y="0"/>
                </a:lnTo>
                <a:lnTo>
                  <a:pt x="2052113" y="1655560"/>
                </a:lnTo>
                <a:lnTo>
                  <a:pt x="0" y="1655560"/>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C5289710-586E-45F6-8CC9-0F709AD64438}"/>
              </a:ext>
            </a:extLst>
          </p:cNvPr>
          <p:cNvSpPr>
            <a:spLocks noGrp="1"/>
          </p:cNvSpPr>
          <p:nvPr>
            <p:ph type="pic" sz="quarter" idx="40" hasCustomPrompt="1"/>
          </p:nvPr>
        </p:nvSpPr>
        <p:spPr>
          <a:xfrm>
            <a:off x="6164235" y="4217223"/>
            <a:ext cx="2052113" cy="1655560"/>
          </a:xfrm>
          <a:custGeom>
            <a:avLst/>
            <a:gdLst>
              <a:gd name="connsiteX0" fmla="*/ 0 w 2052113"/>
              <a:gd name="connsiteY0" fmla="*/ 0 h 1655560"/>
              <a:gd name="connsiteX1" fmla="*/ 2052113 w 2052113"/>
              <a:gd name="connsiteY1" fmla="*/ 0 h 1655560"/>
              <a:gd name="connsiteX2" fmla="*/ 2052113 w 2052113"/>
              <a:gd name="connsiteY2" fmla="*/ 1655560 h 1655560"/>
              <a:gd name="connsiteX3" fmla="*/ 0 w 2052113"/>
              <a:gd name="connsiteY3" fmla="*/ 1655560 h 1655560"/>
            </a:gdLst>
            <a:ahLst/>
            <a:cxnLst>
              <a:cxn ang="0">
                <a:pos x="connsiteX0" y="connsiteY0"/>
              </a:cxn>
              <a:cxn ang="0">
                <a:pos x="connsiteX1" y="connsiteY1"/>
              </a:cxn>
              <a:cxn ang="0">
                <a:pos x="connsiteX2" y="connsiteY2"/>
              </a:cxn>
              <a:cxn ang="0">
                <a:pos x="connsiteX3" y="connsiteY3"/>
              </a:cxn>
            </a:cxnLst>
            <a:rect l="l" t="t" r="r" b="b"/>
            <a:pathLst>
              <a:path w="2052113" h="1655560">
                <a:moveTo>
                  <a:pt x="0" y="0"/>
                </a:moveTo>
                <a:lnTo>
                  <a:pt x="2052113" y="0"/>
                </a:lnTo>
                <a:lnTo>
                  <a:pt x="2052113" y="1655560"/>
                </a:lnTo>
                <a:lnTo>
                  <a:pt x="0" y="1655560"/>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18DDB25F-8FC2-41C0-92A7-056C261C05CD}"/>
              </a:ext>
            </a:extLst>
          </p:cNvPr>
          <p:cNvSpPr>
            <a:spLocks noGrp="1"/>
          </p:cNvSpPr>
          <p:nvPr>
            <p:ph type="pic" sz="quarter" idx="38" hasCustomPrompt="1"/>
          </p:nvPr>
        </p:nvSpPr>
        <p:spPr>
          <a:xfrm>
            <a:off x="6164235" y="1925928"/>
            <a:ext cx="2052113" cy="1655560"/>
          </a:xfrm>
          <a:custGeom>
            <a:avLst/>
            <a:gdLst>
              <a:gd name="connsiteX0" fmla="*/ 0 w 2052113"/>
              <a:gd name="connsiteY0" fmla="*/ 0 h 1655560"/>
              <a:gd name="connsiteX1" fmla="*/ 2052113 w 2052113"/>
              <a:gd name="connsiteY1" fmla="*/ 0 h 1655560"/>
              <a:gd name="connsiteX2" fmla="*/ 2052113 w 2052113"/>
              <a:gd name="connsiteY2" fmla="*/ 1655560 h 1655560"/>
              <a:gd name="connsiteX3" fmla="*/ 0 w 2052113"/>
              <a:gd name="connsiteY3" fmla="*/ 1655560 h 1655560"/>
            </a:gdLst>
            <a:ahLst/>
            <a:cxnLst>
              <a:cxn ang="0">
                <a:pos x="connsiteX0" y="connsiteY0"/>
              </a:cxn>
              <a:cxn ang="0">
                <a:pos x="connsiteX1" y="connsiteY1"/>
              </a:cxn>
              <a:cxn ang="0">
                <a:pos x="connsiteX2" y="connsiteY2"/>
              </a:cxn>
              <a:cxn ang="0">
                <a:pos x="connsiteX3" y="connsiteY3"/>
              </a:cxn>
            </a:cxnLst>
            <a:rect l="l" t="t" r="r" b="b"/>
            <a:pathLst>
              <a:path w="2052113" h="1655560">
                <a:moveTo>
                  <a:pt x="0" y="0"/>
                </a:moveTo>
                <a:lnTo>
                  <a:pt x="2052113" y="0"/>
                </a:lnTo>
                <a:lnTo>
                  <a:pt x="2052113" y="1655560"/>
                </a:lnTo>
                <a:lnTo>
                  <a:pt x="0" y="1655560"/>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2121EC3B-6AC5-44A8-99CA-D155CFF93ED9}"/>
              </a:ext>
            </a:extLst>
          </p:cNvPr>
          <p:cNvSpPr>
            <a:spLocks noGrp="1"/>
          </p:cNvSpPr>
          <p:nvPr>
            <p:ph type="pic" sz="quarter" idx="37" hasCustomPrompt="1"/>
          </p:nvPr>
        </p:nvSpPr>
        <p:spPr>
          <a:xfrm>
            <a:off x="1247680" y="1925928"/>
            <a:ext cx="2052113" cy="1655560"/>
          </a:xfrm>
          <a:custGeom>
            <a:avLst/>
            <a:gdLst>
              <a:gd name="connsiteX0" fmla="*/ 0 w 2052113"/>
              <a:gd name="connsiteY0" fmla="*/ 0 h 1655560"/>
              <a:gd name="connsiteX1" fmla="*/ 2052113 w 2052113"/>
              <a:gd name="connsiteY1" fmla="*/ 0 h 1655560"/>
              <a:gd name="connsiteX2" fmla="*/ 2052113 w 2052113"/>
              <a:gd name="connsiteY2" fmla="*/ 1655560 h 1655560"/>
              <a:gd name="connsiteX3" fmla="*/ 0 w 2052113"/>
              <a:gd name="connsiteY3" fmla="*/ 1655560 h 1655560"/>
            </a:gdLst>
            <a:ahLst/>
            <a:cxnLst>
              <a:cxn ang="0">
                <a:pos x="connsiteX0" y="connsiteY0"/>
              </a:cxn>
              <a:cxn ang="0">
                <a:pos x="connsiteX1" y="connsiteY1"/>
              </a:cxn>
              <a:cxn ang="0">
                <a:pos x="connsiteX2" y="connsiteY2"/>
              </a:cxn>
              <a:cxn ang="0">
                <a:pos x="connsiteX3" y="connsiteY3"/>
              </a:cxn>
            </a:cxnLst>
            <a:rect l="l" t="t" r="r" b="b"/>
            <a:pathLst>
              <a:path w="2052113" h="1655560">
                <a:moveTo>
                  <a:pt x="0" y="0"/>
                </a:moveTo>
                <a:lnTo>
                  <a:pt x="2052113" y="0"/>
                </a:lnTo>
                <a:lnTo>
                  <a:pt x="2052113" y="1655560"/>
                </a:lnTo>
                <a:lnTo>
                  <a:pt x="0" y="165556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9178790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7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5099AE7-6EC0-40F5-A8D2-39B9D8C31033}"/>
              </a:ext>
            </a:extLst>
          </p:cNvPr>
          <p:cNvSpPr>
            <a:spLocks noGrp="1"/>
          </p:cNvSpPr>
          <p:nvPr>
            <p:ph type="pic" sz="quarter" idx="37" hasCustomPrompt="1"/>
          </p:nvPr>
        </p:nvSpPr>
        <p:spPr>
          <a:xfrm>
            <a:off x="901658" y="713973"/>
            <a:ext cx="5374725" cy="5374725"/>
          </a:xfrm>
          <a:custGeom>
            <a:avLst/>
            <a:gdLst>
              <a:gd name="connsiteX0" fmla="*/ 2687363 w 5374725"/>
              <a:gd name="connsiteY0" fmla="*/ 0 h 5374725"/>
              <a:gd name="connsiteX1" fmla="*/ 5374725 w 5374725"/>
              <a:gd name="connsiteY1" fmla="*/ 2687363 h 5374725"/>
              <a:gd name="connsiteX2" fmla="*/ 2687363 w 5374725"/>
              <a:gd name="connsiteY2" fmla="*/ 5374725 h 5374725"/>
              <a:gd name="connsiteX3" fmla="*/ 0 w 5374725"/>
              <a:gd name="connsiteY3" fmla="*/ 2687363 h 5374725"/>
            </a:gdLst>
            <a:ahLst/>
            <a:cxnLst>
              <a:cxn ang="0">
                <a:pos x="connsiteX0" y="connsiteY0"/>
              </a:cxn>
              <a:cxn ang="0">
                <a:pos x="connsiteX1" y="connsiteY1"/>
              </a:cxn>
              <a:cxn ang="0">
                <a:pos x="connsiteX2" y="connsiteY2"/>
              </a:cxn>
              <a:cxn ang="0">
                <a:pos x="connsiteX3" y="connsiteY3"/>
              </a:cxn>
            </a:cxnLst>
            <a:rect l="l" t="t" r="r" b="b"/>
            <a:pathLst>
              <a:path w="5374725" h="5374725">
                <a:moveTo>
                  <a:pt x="2687363" y="0"/>
                </a:moveTo>
                <a:lnTo>
                  <a:pt x="5374725" y="2687363"/>
                </a:lnTo>
                <a:lnTo>
                  <a:pt x="2687363" y="5374725"/>
                </a:lnTo>
                <a:lnTo>
                  <a:pt x="0" y="268736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4428445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7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C56AB0F-0B3E-4743-8FEB-B5B8824F6019}"/>
              </a:ext>
            </a:extLst>
          </p:cNvPr>
          <p:cNvSpPr>
            <a:spLocks noGrp="1"/>
          </p:cNvSpPr>
          <p:nvPr>
            <p:ph type="pic" sz="quarter" idx="37" hasCustomPrompt="1"/>
          </p:nvPr>
        </p:nvSpPr>
        <p:spPr>
          <a:xfrm>
            <a:off x="5965369" y="1868715"/>
            <a:ext cx="6226630" cy="3120571"/>
          </a:xfrm>
          <a:custGeom>
            <a:avLst/>
            <a:gdLst>
              <a:gd name="connsiteX0" fmla="*/ 0 w 6226630"/>
              <a:gd name="connsiteY0" fmla="*/ 0 h 3120571"/>
              <a:gd name="connsiteX1" fmla="*/ 6226630 w 6226630"/>
              <a:gd name="connsiteY1" fmla="*/ 0 h 3120571"/>
              <a:gd name="connsiteX2" fmla="*/ 6226630 w 6226630"/>
              <a:gd name="connsiteY2" fmla="*/ 3120571 h 3120571"/>
              <a:gd name="connsiteX3" fmla="*/ 0 w 6226630"/>
              <a:gd name="connsiteY3" fmla="*/ 3120571 h 3120571"/>
            </a:gdLst>
            <a:ahLst/>
            <a:cxnLst>
              <a:cxn ang="0">
                <a:pos x="connsiteX0" y="connsiteY0"/>
              </a:cxn>
              <a:cxn ang="0">
                <a:pos x="connsiteX1" y="connsiteY1"/>
              </a:cxn>
              <a:cxn ang="0">
                <a:pos x="connsiteX2" y="connsiteY2"/>
              </a:cxn>
              <a:cxn ang="0">
                <a:pos x="connsiteX3" y="connsiteY3"/>
              </a:cxn>
            </a:cxnLst>
            <a:rect l="l" t="t" r="r" b="b"/>
            <a:pathLst>
              <a:path w="6226630" h="3120571">
                <a:moveTo>
                  <a:pt x="0" y="0"/>
                </a:moveTo>
                <a:lnTo>
                  <a:pt x="6226630" y="0"/>
                </a:lnTo>
                <a:lnTo>
                  <a:pt x="6226630" y="3120571"/>
                </a:lnTo>
                <a:lnTo>
                  <a:pt x="0" y="312057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72377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7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FA0D696-6E2F-4E66-BD83-0148C2F117AF}"/>
              </a:ext>
            </a:extLst>
          </p:cNvPr>
          <p:cNvSpPr>
            <a:spLocks noGrp="1"/>
          </p:cNvSpPr>
          <p:nvPr>
            <p:ph type="pic" sz="quarter" idx="37" hasCustomPrompt="1"/>
          </p:nvPr>
        </p:nvSpPr>
        <p:spPr>
          <a:xfrm>
            <a:off x="2533954" y="1478547"/>
            <a:ext cx="2832994" cy="2832994"/>
          </a:xfrm>
          <a:custGeom>
            <a:avLst/>
            <a:gdLst>
              <a:gd name="connsiteX0" fmla="*/ 1416497 w 2832994"/>
              <a:gd name="connsiteY0" fmla="*/ 0 h 2832994"/>
              <a:gd name="connsiteX1" fmla="*/ 2832994 w 2832994"/>
              <a:gd name="connsiteY1" fmla="*/ 1416497 h 2832994"/>
              <a:gd name="connsiteX2" fmla="*/ 1416497 w 2832994"/>
              <a:gd name="connsiteY2" fmla="*/ 2832994 h 2832994"/>
              <a:gd name="connsiteX3" fmla="*/ 0 w 2832994"/>
              <a:gd name="connsiteY3" fmla="*/ 1416497 h 2832994"/>
              <a:gd name="connsiteX4" fmla="*/ 1416497 w 2832994"/>
              <a:gd name="connsiteY4" fmla="*/ 0 h 2832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2994" h="2832994">
                <a:moveTo>
                  <a:pt x="1416497" y="0"/>
                </a:moveTo>
                <a:cubicBezTo>
                  <a:pt x="2198807" y="0"/>
                  <a:pt x="2832994" y="634187"/>
                  <a:pt x="2832994" y="1416497"/>
                </a:cubicBezTo>
                <a:cubicBezTo>
                  <a:pt x="2832994" y="2198807"/>
                  <a:pt x="2198807" y="2832994"/>
                  <a:pt x="1416497" y="2832994"/>
                </a:cubicBezTo>
                <a:cubicBezTo>
                  <a:pt x="634187" y="2832994"/>
                  <a:pt x="0" y="2198807"/>
                  <a:pt x="0" y="1416497"/>
                </a:cubicBezTo>
                <a:cubicBezTo>
                  <a:pt x="0" y="634187"/>
                  <a:pt x="634187" y="0"/>
                  <a:pt x="141649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62800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7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AE772DB-2AAB-4099-B3E4-49BDE1183164}"/>
              </a:ext>
            </a:extLst>
          </p:cNvPr>
          <p:cNvSpPr>
            <a:spLocks noGrp="1"/>
          </p:cNvSpPr>
          <p:nvPr>
            <p:ph type="pic" sz="quarter" idx="37" hasCustomPrompt="1"/>
          </p:nvPr>
        </p:nvSpPr>
        <p:spPr>
          <a:xfrm>
            <a:off x="2892648" y="2519539"/>
            <a:ext cx="2242990" cy="2242990"/>
          </a:xfrm>
          <a:custGeom>
            <a:avLst/>
            <a:gdLst>
              <a:gd name="connsiteX0" fmla="*/ 1121495 w 2242990"/>
              <a:gd name="connsiteY0" fmla="*/ 0 h 2242990"/>
              <a:gd name="connsiteX1" fmla="*/ 2242990 w 2242990"/>
              <a:gd name="connsiteY1" fmla="*/ 1121495 h 2242990"/>
              <a:gd name="connsiteX2" fmla="*/ 1121495 w 2242990"/>
              <a:gd name="connsiteY2" fmla="*/ 2242990 h 2242990"/>
              <a:gd name="connsiteX3" fmla="*/ 0 w 2242990"/>
              <a:gd name="connsiteY3" fmla="*/ 1121495 h 2242990"/>
              <a:gd name="connsiteX4" fmla="*/ 1121495 w 2242990"/>
              <a:gd name="connsiteY4" fmla="*/ 0 h 2242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2990" h="2242990">
                <a:moveTo>
                  <a:pt x="1121495" y="0"/>
                </a:moveTo>
                <a:cubicBezTo>
                  <a:pt x="1740880" y="0"/>
                  <a:pt x="2242990" y="502110"/>
                  <a:pt x="2242990" y="1121495"/>
                </a:cubicBezTo>
                <a:cubicBezTo>
                  <a:pt x="2242990" y="1740880"/>
                  <a:pt x="1740880" y="2242990"/>
                  <a:pt x="1121495" y="2242990"/>
                </a:cubicBezTo>
                <a:cubicBezTo>
                  <a:pt x="502110" y="2242990"/>
                  <a:pt x="0" y="1740880"/>
                  <a:pt x="0" y="1121495"/>
                </a:cubicBezTo>
                <a:cubicBezTo>
                  <a:pt x="0" y="502110"/>
                  <a:pt x="502110" y="0"/>
                  <a:pt x="112149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938039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74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36AC460-2E8C-4E5A-B8DF-08D1221D6D90}"/>
              </a:ext>
            </a:extLst>
          </p:cNvPr>
          <p:cNvSpPr>
            <a:spLocks noGrp="1"/>
          </p:cNvSpPr>
          <p:nvPr>
            <p:ph type="pic" sz="quarter" idx="37" hasCustomPrompt="1"/>
          </p:nvPr>
        </p:nvSpPr>
        <p:spPr>
          <a:xfrm>
            <a:off x="995570" y="1814514"/>
            <a:ext cx="4184374" cy="4241730"/>
          </a:xfrm>
          <a:custGeom>
            <a:avLst/>
            <a:gdLst>
              <a:gd name="connsiteX0" fmla="*/ 0 w 4184374"/>
              <a:gd name="connsiteY0" fmla="*/ 0 h 4241730"/>
              <a:gd name="connsiteX1" fmla="*/ 4184374 w 4184374"/>
              <a:gd name="connsiteY1" fmla="*/ 0 h 4241730"/>
              <a:gd name="connsiteX2" fmla="*/ 4184374 w 4184374"/>
              <a:gd name="connsiteY2" fmla="*/ 4241730 h 4241730"/>
              <a:gd name="connsiteX3" fmla="*/ 0 w 4184374"/>
              <a:gd name="connsiteY3" fmla="*/ 4241730 h 4241730"/>
            </a:gdLst>
            <a:ahLst/>
            <a:cxnLst>
              <a:cxn ang="0">
                <a:pos x="connsiteX0" y="connsiteY0"/>
              </a:cxn>
              <a:cxn ang="0">
                <a:pos x="connsiteX1" y="connsiteY1"/>
              </a:cxn>
              <a:cxn ang="0">
                <a:pos x="connsiteX2" y="connsiteY2"/>
              </a:cxn>
              <a:cxn ang="0">
                <a:pos x="connsiteX3" y="connsiteY3"/>
              </a:cxn>
            </a:cxnLst>
            <a:rect l="l" t="t" r="r" b="b"/>
            <a:pathLst>
              <a:path w="4184374" h="4241730">
                <a:moveTo>
                  <a:pt x="0" y="0"/>
                </a:moveTo>
                <a:lnTo>
                  <a:pt x="4184374" y="0"/>
                </a:lnTo>
                <a:lnTo>
                  <a:pt x="4184374" y="4241730"/>
                </a:lnTo>
                <a:lnTo>
                  <a:pt x="0" y="424173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32867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7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D6CCC73-2A06-44B5-ACBF-D74323AF4C8A}"/>
              </a:ext>
            </a:extLst>
          </p:cNvPr>
          <p:cNvSpPr>
            <a:spLocks noGrp="1"/>
          </p:cNvSpPr>
          <p:nvPr>
            <p:ph type="pic" sz="quarter" idx="37" hasCustomPrompt="1"/>
          </p:nvPr>
        </p:nvSpPr>
        <p:spPr>
          <a:xfrm>
            <a:off x="5350506" y="832755"/>
            <a:ext cx="5977168" cy="3288672"/>
          </a:xfrm>
          <a:custGeom>
            <a:avLst/>
            <a:gdLst>
              <a:gd name="connsiteX0" fmla="*/ 0 w 5977168"/>
              <a:gd name="connsiteY0" fmla="*/ 0 h 3288672"/>
              <a:gd name="connsiteX1" fmla="*/ 5977168 w 5977168"/>
              <a:gd name="connsiteY1" fmla="*/ 0 h 3288672"/>
              <a:gd name="connsiteX2" fmla="*/ 5977168 w 5977168"/>
              <a:gd name="connsiteY2" fmla="*/ 3288672 h 3288672"/>
              <a:gd name="connsiteX3" fmla="*/ 0 w 5977168"/>
              <a:gd name="connsiteY3" fmla="*/ 3288672 h 3288672"/>
            </a:gdLst>
            <a:ahLst/>
            <a:cxnLst>
              <a:cxn ang="0">
                <a:pos x="connsiteX0" y="connsiteY0"/>
              </a:cxn>
              <a:cxn ang="0">
                <a:pos x="connsiteX1" y="connsiteY1"/>
              </a:cxn>
              <a:cxn ang="0">
                <a:pos x="connsiteX2" y="connsiteY2"/>
              </a:cxn>
              <a:cxn ang="0">
                <a:pos x="connsiteX3" y="connsiteY3"/>
              </a:cxn>
            </a:cxnLst>
            <a:rect l="l" t="t" r="r" b="b"/>
            <a:pathLst>
              <a:path w="5977168" h="3288672">
                <a:moveTo>
                  <a:pt x="0" y="0"/>
                </a:moveTo>
                <a:lnTo>
                  <a:pt x="5977168" y="0"/>
                </a:lnTo>
                <a:lnTo>
                  <a:pt x="5977168" y="3288672"/>
                </a:lnTo>
                <a:lnTo>
                  <a:pt x="0" y="328867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560156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76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4A41618-0F00-4B34-B497-ED963F3CC57C}"/>
              </a:ext>
            </a:extLst>
          </p:cNvPr>
          <p:cNvSpPr>
            <a:spLocks noGrp="1"/>
          </p:cNvSpPr>
          <p:nvPr>
            <p:ph type="pic" sz="quarter" idx="39" hasCustomPrompt="1"/>
          </p:nvPr>
        </p:nvSpPr>
        <p:spPr>
          <a:xfrm>
            <a:off x="896388" y="1951301"/>
            <a:ext cx="3403691" cy="2944331"/>
          </a:xfrm>
          <a:custGeom>
            <a:avLst/>
            <a:gdLst>
              <a:gd name="connsiteX0" fmla="*/ 849539 w 3403691"/>
              <a:gd name="connsiteY0" fmla="*/ 0 h 2944331"/>
              <a:gd name="connsiteX1" fmla="*/ 2552768 w 3403691"/>
              <a:gd name="connsiteY1" fmla="*/ 0 h 2944331"/>
              <a:gd name="connsiteX2" fmla="*/ 3403691 w 3403691"/>
              <a:gd name="connsiteY2" fmla="*/ 1470782 h 2944331"/>
              <a:gd name="connsiteX3" fmla="*/ 2552768 w 3403691"/>
              <a:gd name="connsiteY3" fmla="*/ 2944331 h 2944331"/>
              <a:gd name="connsiteX4" fmla="*/ 849539 w 3403691"/>
              <a:gd name="connsiteY4" fmla="*/ 2944331 h 2944331"/>
              <a:gd name="connsiteX5" fmla="*/ 0 w 3403691"/>
              <a:gd name="connsiteY5" fmla="*/ 1470782 h 2944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3691" h="2944331">
                <a:moveTo>
                  <a:pt x="849539" y="0"/>
                </a:moveTo>
                <a:lnTo>
                  <a:pt x="2552768" y="0"/>
                </a:lnTo>
                <a:lnTo>
                  <a:pt x="3403691" y="1470782"/>
                </a:lnTo>
                <a:lnTo>
                  <a:pt x="2552768" y="2944331"/>
                </a:lnTo>
                <a:lnTo>
                  <a:pt x="849539" y="2944331"/>
                </a:lnTo>
                <a:lnTo>
                  <a:pt x="0" y="1470782"/>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1FF97B98-4D10-4EC2-ACE6-57E314173308}"/>
              </a:ext>
            </a:extLst>
          </p:cNvPr>
          <p:cNvSpPr>
            <a:spLocks noGrp="1"/>
          </p:cNvSpPr>
          <p:nvPr>
            <p:ph type="pic" sz="quarter" idx="37" hasCustomPrompt="1"/>
          </p:nvPr>
        </p:nvSpPr>
        <p:spPr>
          <a:xfrm>
            <a:off x="3525254" y="3473277"/>
            <a:ext cx="3406458" cy="2944331"/>
          </a:xfrm>
          <a:custGeom>
            <a:avLst/>
            <a:gdLst>
              <a:gd name="connsiteX0" fmla="*/ 852307 w 3406458"/>
              <a:gd name="connsiteY0" fmla="*/ 0 h 2944331"/>
              <a:gd name="connsiteX1" fmla="*/ 2555535 w 3406458"/>
              <a:gd name="connsiteY1" fmla="*/ 0 h 2944331"/>
              <a:gd name="connsiteX2" fmla="*/ 3406458 w 3406458"/>
              <a:gd name="connsiteY2" fmla="*/ 1470782 h 2944331"/>
              <a:gd name="connsiteX3" fmla="*/ 2555535 w 3406458"/>
              <a:gd name="connsiteY3" fmla="*/ 2944331 h 2944331"/>
              <a:gd name="connsiteX4" fmla="*/ 852307 w 3406458"/>
              <a:gd name="connsiteY4" fmla="*/ 2944331 h 2944331"/>
              <a:gd name="connsiteX5" fmla="*/ 0 w 3406458"/>
              <a:gd name="connsiteY5" fmla="*/ 1470782 h 2944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6458" h="2944331">
                <a:moveTo>
                  <a:pt x="852307" y="0"/>
                </a:moveTo>
                <a:lnTo>
                  <a:pt x="2555535" y="0"/>
                </a:lnTo>
                <a:lnTo>
                  <a:pt x="3406458" y="1470782"/>
                </a:lnTo>
                <a:lnTo>
                  <a:pt x="2555535" y="2944331"/>
                </a:lnTo>
                <a:lnTo>
                  <a:pt x="852307" y="2944331"/>
                </a:lnTo>
                <a:lnTo>
                  <a:pt x="0" y="1470782"/>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778A5F66-685A-458E-AF2C-BAC32FA83400}"/>
              </a:ext>
            </a:extLst>
          </p:cNvPr>
          <p:cNvSpPr>
            <a:spLocks noGrp="1"/>
          </p:cNvSpPr>
          <p:nvPr>
            <p:ph type="pic" sz="quarter" idx="38" hasCustomPrompt="1"/>
          </p:nvPr>
        </p:nvSpPr>
        <p:spPr>
          <a:xfrm>
            <a:off x="3530789" y="440394"/>
            <a:ext cx="3406458" cy="2944331"/>
          </a:xfrm>
          <a:custGeom>
            <a:avLst/>
            <a:gdLst>
              <a:gd name="connsiteX0" fmla="*/ 850923 w 3406458"/>
              <a:gd name="connsiteY0" fmla="*/ 0 h 2944331"/>
              <a:gd name="connsiteX1" fmla="*/ 2554152 w 3406458"/>
              <a:gd name="connsiteY1" fmla="*/ 0 h 2944331"/>
              <a:gd name="connsiteX2" fmla="*/ 3406458 w 3406458"/>
              <a:gd name="connsiteY2" fmla="*/ 1470782 h 2944331"/>
              <a:gd name="connsiteX3" fmla="*/ 2554152 w 3406458"/>
              <a:gd name="connsiteY3" fmla="*/ 2944331 h 2944331"/>
              <a:gd name="connsiteX4" fmla="*/ 850923 w 3406458"/>
              <a:gd name="connsiteY4" fmla="*/ 2944331 h 2944331"/>
              <a:gd name="connsiteX5" fmla="*/ 0 w 3406458"/>
              <a:gd name="connsiteY5" fmla="*/ 1470782 h 2944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6458" h="2944331">
                <a:moveTo>
                  <a:pt x="850923" y="0"/>
                </a:moveTo>
                <a:lnTo>
                  <a:pt x="2554152" y="0"/>
                </a:lnTo>
                <a:lnTo>
                  <a:pt x="3406458" y="1470782"/>
                </a:lnTo>
                <a:lnTo>
                  <a:pt x="2554152" y="2944331"/>
                </a:lnTo>
                <a:lnTo>
                  <a:pt x="850923" y="2944331"/>
                </a:lnTo>
                <a:lnTo>
                  <a:pt x="0" y="147078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195762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7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E47FAB5-BAC9-49BB-AED2-6BA2C9DA9403}"/>
              </a:ext>
            </a:extLst>
          </p:cNvPr>
          <p:cNvSpPr>
            <a:spLocks noGrp="1"/>
          </p:cNvSpPr>
          <p:nvPr>
            <p:ph type="pic" sz="quarter" idx="37" hasCustomPrompt="1"/>
          </p:nvPr>
        </p:nvSpPr>
        <p:spPr>
          <a:xfrm>
            <a:off x="670151" y="1690672"/>
            <a:ext cx="4480716" cy="4480716"/>
          </a:xfrm>
          <a:custGeom>
            <a:avLst/>
            <a:gdLst>
              <a:gd name="connsiteX0" fmla="*/ 2240358 w 4480716"/>
              <a:gd name="connsiteY0" fmla="*/ 0 h 4480716"/>
              <a:gd name="connsiteX1" fmla="*/ 4480716 w 4480716"/>
              <a:gd name="connsiteY1" fmla="*/ 2240358 h 4480716"/>
              <a:gd name="connsiteX2" fmla="*/ 2240358 w 4480716"/>
              <a:gd name="connsiteY2" fmla="*/ 4480716 h 4480716"/>
              <a:gd name="connsiteX3" fmla="*/ 0 w 4480716"/>
              <a:gd name="connsiteY3" fmla="*/ 2240358 h 4480716"/>
              <a:gd name="connsiteX4" fmla="*/ 2240358 w 4480716"/>
              <a:gd name="connsiteY4" fmla="*/ 0 h 4480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0716" h="4480716">
                <a:moveTo>
                  <a:pt x="2240358" y="0"/>
                </a:moveTo>
                <a:cubicBezTo>
                  <a:pt x="3477674" y="0"/>
                  <a:pt x="4480716" y="1003042"/>
                  <a:pt x="4480716" y="2240358"/>
                </a:cubicBezTo>
                <a:cubicBezTo>
                  <a:pt x="4480716" y="3477674"/>
                  <a:pt x="3477674" y="4480716"/>
                  <a:pt x="2240358" y="4480716"/>
                </a:cubicBezTo>
                <a:cubicBezTo>
                  <a:pt x="1003042" y="4480716"/>
                  <a:pt x="0" y="3477674"/>
                  <a:pt x="0" y="2240358"/>
                </a:cubicBezTo>
                <a:cubicBezTo>
                  <a:pt x="0" y="1003042"/>
                  <a:pt x="1003042" y="0"/>
                  <a:pt x="2240358"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590207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78_Title Slide">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2B2C6E9C-93AE-4A03-B78D-1EA4BEFFB37D}"/>
              </a:ext>
            </a:extLst>
          </p:cNvPr>
          <p:cNvSpPr>
            <a:spLocks noGrp="1"/>
          </p:cNvSpPr>
          <p:nvPr>
            <p:ph type="pic" sz="quarter" idx="38" hasCustomPrompt="1"/>
          </p:nvPr>
        </p:nvSpPr>
        <p:spPr>
          <a:xfrm>
            <a:off x="6664324" y="1195324"/>
            <a:ext cx="2239620" cy="1902509"/>
          </a:xfrm>
          <a:custGeom>
            <a:avLst/>
            <a:gdLst>
              <a:gd name="connsiteX0" fmla="*/ 0 w 2239620"/>
              <a:gd name="connsiteY0" fmla="*/ 0 h 1902509"/>
              <a:gd name="connsiteX1" fmla="*/ 2239620 w 2239620"/>
              <a:gd name="connsiteY1" fmla="*/ 0 h 1902509"/>
              <a:gd name="connsiteX2" fmla="*/ 2239620 w 2239620"/>
              <a:gd name="connsiteY2" fmla="*/ 1902509 h 1902509"/>
              <a:gd name="connsiteX3" fmla="*/ 0 w 2239620"/>
              <a:gd name="connsiteY3" fmla="*/ 1902509 h 1902509"/>
            </a:gdLst>
            <a:ahLst/>
            <a:cxnLst>
              <a:cxn ang="0">
                <a:pos x="connsiteX0" y="connsiteY0"/>
              </a:cxn>
              <a:cxn ang="0">
                <a:pos x="connsiteX1" y="connsiteY1"/>
              </a:cxn>
              <a:cxn ang="0">
                <a:pos x="connsiteX2" y="connsiteY2"/>
              </a:cxn>
              <a:cxn ang="0">
                <a:pos x="connsiteX3" y="connsiteY3"/>
              </a:cxn>
            </a:cxnLst>
            <a:rect l="l" t="t" r="r" b="b"/>
            <a:pathLst>
              <a:path w="2239620" h="1902509">
                <a:moveTo>
                  <a:pt x="0" y="0"/>
                </a:moveTo>
                <a:lnTo>
                  <a:pt x="2239620" y="0"/>
                </a:lnTo>
                <a:lnTo>
                  <a:pt x="2239620" y="1902509"/>
                </a:lnTo>
                <a:lnTo>
                  <a:pt x="0" y="1902509"/>
                </a:lnTo>
                <a:close/>
              </a:path>
            </a:pathLst>
          </a:custGeom>
        </p:spPr>
        <p:txBody>
          <a:bodyPr wrap="square">
            <a:noAutofit/>
          </a:bodyPr>
          <a:lstStyle>
            <a:lvl1pPr>
              <a:defRPr sz="1200"/>
            </a:lvl1pPr>
          </a:lstStyle>
          <a:p>
            <a:r>
              <a:rPr lang="en-US" dirty="0"/>
              <a:t>Picture</a:t>
            </a:r>
          </a:p>
        </p:txBody>
      </p:sp>
      <p:sp>
        <p:nvSpPr>
          <p:cNvPr id="9" name="Freeform: Shape 8">
            <a:extLst>
              <a:ext uri="{FF2B5EF4-FFF2-40B4-BE49-F238E27FC236}">
                <a16:creationId xmlns:a16="http://schemas.microsoft.com/office/drawing/2014/main" id="{8B8F1092-A31E-4669-BCA4-C8B3062C1C12}"/>
              </a:ext>
            </a:extLst>
          </p:cNvPr>
          <p:cNvSpPr>
            <a:spLocks noGrp="1"/>
          </p:cNvSpPr>
          <p:nvPr>
            <p:ph type="pic" sz="quarter" idx="37" hasCustomPrompt="1"/>
          </p:nvPr>
        </p:nvSpPr>
        <p:spPr>
          <a:xfrm>
            <a:off x="4196637" y="1195324"/>
            <a:ext cx="2239620" cy="1902509"/>
          </a:xfrm>
          <a:custGeom>
            <a:avLst/>
            <a:gdLst>
              <a:gd name="connsiteX0" fmla="*/ 0 w 2239620"/>
              <a:gd name="connsiteY0" fmla="*/ 0 h 1902509"/>
              <a:gd name="connsiteX1" fmla="*/ 2239620 w 2239620"/>
              <a:gd name="connsiteY1" fmla="*/ 0 h 1902509"/>
              <a:gd name="connsiteX2" fmla="*/ 2239620 w 2239620"/>
              <a:gd name="connsiteY2" fmla="*/ 1902509 h 1902509"/>
              <a:gd name="connsiteX3" fmla="*/ 0 w 2239620"/>
              <a:gd name="connsiteY3" fmla="*/ 1902509 h 1902509"/>
            </a:gdLst>
            <a:ahLst/>
            <a:cxnLst>
              <a:cxn ang="0">
                <a:pos x="connsiteX0" y="connsiteY0"/>
              </a:cxn>
              <a:cxn ang="0">
                <a:pos x="connsiteX1" y="connsiteY1"/>
              </a:cxn>
              <a:cxn ang="0">
                <a:pos x="connsiteX2" y="connsiteY2"/>
              </a:cxn>
              <a:cxn ang="0">
                <a:pos x="connsiteX3" y="connsiteY3"/>
              </a:cxn>
            </a:cxnLst>
            <a:rect l="l" t="t" r="r" b="b"/>
            <a:pathLst>
              <a:path w="2239620" h="1902509">
                <a:moveTo>
                  <a:pt x="0" y="0"/>
                </a:moveTo>
                <a:lnTo>
                  <a:pt x="2239620" y="0"/>
                </a:lnTo>
                <a:lnTo>
                  <a:pt x="2239620" y="1902509"/>
                </a:lnTo>
                <a:lnTo>
                  <a:pt x="0" y="190250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Freeform: Shape 12">
            <a:extLst>
              <a:ext uri="{FF2B5EF4-FFF2-40B4-BE49-F238E27FC236}">
                <a16:creationId xmlns:a16="http://schemas.microsoft.com/office/drawing/2014/main" id="{8175219B-71A5-4BFB-90A5-B3F9A5D0A663}"/>
              </a:ext>
            </a:extLst>
          </p:cNvPr>
          <p:cNvSpPr>
            <a:spLocks noGrp="1"/>
          </p:cNvSpPr>
          <p:nvPr>
            <p:ph type="pic" sz="quarter" idx="39" hasCustomPrompt="1"/>
          </p:nvPr>
        </p:nvSpPr>
        <p:spPr>
          <a:xfrm>
            <a:off x="9132011" y="1195323"/>
            <a:ext cx="2239620" cy="1902509"/>
          </a:xfrm>
          <a:custGeom>
            <a:avLst/>
            <a:gdLst>
              <a:gd name="connsiteX0" fmla="*/ 0 w 2239620"/>
              <a:gd name="connsiteY0" fmla="*/ 0 h 1902509"/>
              <a:gd name="connsiteX1" fmla="*/ 2239620 w 2239620"/>
              <a:gd name="connsiteY1" fmla="*/ 0 h 1902509"/>
              <a:gd name="connsiteX2" fmla="*/ 2239620 w 2239620"/>
              <a:gd name="connsiteY2" fmla="*/ 1902509 h 1902509"/>
              <a:gd name="connsiteX3" fmla="*/ 0 w 2239620"/>
              <a:gd name="connsiteY3" fmla="*/ 1902509 h 1902509"/>
            </a:gdLst>
            <a:ahLst/>
            <a:cxnLst>
              <a:cxn ang="0">
                <a:pos x="connsiteX0" y="connsiteY0"/>
              </a:cxn>
              <a:cxn ang="0">
                <a:pos x="connsiteX1" y="connsiteY1"/>
              </a:cxn>
              <a:cxn ang="0">
                <a:pos x="connsiteX2" y="connsiteY2"/>
              </a:cxn>
              <a:cxn ang="0">
                <a:pos x="connsiteX3" y="connsiteY3"/>
              </a:cxn>
            </a:cxnLst>
            <a:rect l="l" t="t" r="r" b="b"/>
            <a:pathLst>
              <a:path w="2239620" h="1902509">
                <a:moveTo>
                  <a:pt x="0" y="0"/>
                </a:moveTo>
                <a:lnTo>
                  <a:pt x="2239620" y="0"/>
                </a:lnTo>
                <a:lnTo>
                  <a:pt x="2239620" y="1902509"/>
                </a:lnTo>
                <a:lnTo>
                  <a:pt x="0" y="190250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181297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79_Title Slide">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02227E98-74A0-45D0-90A0-4E3E9B8C66C7}"/>
              </a:ext>
            </a:extLst>
          </p:cNvPr>
          <p:cNvSpPr>
            <a:spLocks noGrp="1"/>
          </p:cNvSpPr>
          <p:nvPr>
            <p:ph type="pic" sz="quarter" idx="39" hasCustomPrompt="1"/>
          </p:nvPr>
        </p:nvSpPr>
        <p:spPr>
          <a:xfrm>
            <a:off x="1120151" y="1950678"/>
            <a:ext cx="3454400" cy="4000723"/>
          </a:xfrm>
          <a:custGeom>
            <a:avLst/>
            <a:gdLst>
              <a:gd name="connsiteX0" fmla="*/ 0 w 3454400"/>
              <a:gd name="connsiteY0" fmla="*/ 0 h 4000723"/>
              <a:gd name="connsiteX1" fmla="*/ 3454400 w 3454400"/>
              <a:gd name="connsiteY1" fmla="*/ 0 h 4000723"/>
              <a:gd name="connsiteX2" fmla="*/ 3454400 w 3454400"/>
              <a:gd name="connsiteY2" fmla="*/ 4000723 h 4000723"/>
              <a:gd name="connsiteX3" fmla="*/ 0 w 3454400"/>
              <a:gd name="connsiteY3" fmla="*/ 4000723 h 4000723"/>
            </a:gdLst>
            <a:ahLst/>
            <a:cxnLst>
              <a:cxn ang="0">
                <a:pos x="connsiteX0" y="connsiteY0"/>
              </a:cxn>
              <a:cxn ang="0">
                <a:pos x="connsiteX1" y="connsiteY1"/>
              </a:cxn>
              <a:cxn ang="0">
                <a:pos x="connsiteX2" y="connsiteY2"/>
              </a:cxn>
              <a:cxn ang="0">
                <a:pos x="connsiteX3" y="connsiteY3"/>
              </a:cxn>
            </a:cxnLst>
            <a:rect l="l" t="t" r="r" b="b"/>
            <a:pathLst>
              <a:path w="3454400" h="4000723">
                <a:moveTo>
                  <a:pt x="0" y="0"/>
                </a:moveTo>
                <a:lnTo>
                  <a:pt x="3454400" y="0"/>
                </a:lnTo>
                <a:lnTo>
                  <a:pt x="3454400" y="4000723"/>
                </a:lnTo>
                <a:lnTo>
                  <a:pt x="0" y="4000723"/>
                </a:lnTo>
                <a:close/>
              </a:path>
            </a:pathLst>
          </a:custGeom>
        </p:spPr>
        <p:txBody>
          <a:bodyPr wrap="square">
            <a:noAutofit/>
          </a:bodyPr>
          <a:lstStyle>
            <a:lvl1pPr>
              <a:defRPr sz="1200"/>
            </a:lvl1pPr>
          </a:lstStyle>
          <a:p>
            <a:r>
              <a:rPr lang="en-US" dirty="0"/>
              <a:t>Picture</a:t>
            </a:r>
          </a:p>
        </p:txBody>
      </p:sp>
      <p:sp>
        <p:nvSpPr>
          <p:cNvPr id="10" name="Freeform: Shape 9">
            <a:extLst>
              <a:ext uri="{FF2B5EF4-FFF2-40B4-BE49-F238E27FC236}">
                <a16:creationId xmlns:a16="http://schemas.microsoft.com/office/drawing/2014/main" id="{096EE572-CB21-4BFB-93C7-31BA9E943D6A}"/>
              </a:ext>
            </a:extLst>
          </p:cNvPr>
          <p:cNvSpPr>
            <a:spLocks noGrp="1"/>
          </p:cNvSpPr>
          <p:nvPr>
            <p:ph type="pic" sz="quarter" idx="38" hasCustomPrompt="1"/>
          </p:nvPr>
        </p:nvSpPr>
        <p:spPr>
          <a:xfrm>
            <a:off x="3974365" y="4218956"/>
            <a:ext cx="1509486" cy="1509486"/>
          </a:xfrm>
          <a:custGeom>
            <a:avLst/>
            <a:gdLst>
              <a:gd name="connsiteX0" fmla="*/ 754743 w 1509486"/>
              <a:gd name="connsiteY0" fmla="*/ 0 h 1509486"/>
              <a:gd name="connsiteX1" fmla="*/ 1509486 w 1509486"/>
              <a:gd name="connsiteY1" fmla="*/ 754743 h 1509486"/>
              <a:gd name="connsiteX2" fmla="*/ 754743 w 1509486"/>
              <a:gd name="connsiteY2" fmla="*/ 1509486 h 1509486"/>
              <a:gd name="connsiteX3" fmla="*/ 0 w 1509486"/>
              <a:gd name="connsiteY3" fmla="*/ 754743 h 1509486"/>
              <a:gd name="connsiteX4" fmla="*/ 754743 w 1509486"/>
              <a:gd name="connsiteY4" fmla="*/ 0 h 15094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9486" h="1509486">
                <a:moveTo>
                  <a:pt x="754743" y="0"/>
                </a:moveTo>
                <a:cubicBezTo>
                  <a:pt x="1171576" y="0"/>
                  <a:pt x="1509486" y="337910"/>
                  <a:pt x="1509486" y="754743"/>
                </a:cubicBezTo>
                <a:cubicBezTo>
                  <a:pt x="1509486" y="1171576"/>
                  <a:pt x="1171576" y="1509486"/>
                  <a:pt x="754743" y="1509486"/>
                </a:cubicBezTo>
                <a:cubicBezTo>
                  <a:pt x="337910" y="1509486"/>
                  <a:pt x="0" y="1171576"/>
                  <a:pt x="0" y="754743"/>
                </a:cubicBezTo>
                <a:cubicBezTo>
                  <a:pt x="0" y="337910"/>
                  <a:pt x="337910" y="0"/>
                  <a:pt x="754743" y="0"/>
                </a:cubicBezTo>
                <a:close/>
              </a:path>
            </a:pathLst>
          </a:custGeom>
        </p:spPr>
        <p:txBody>
          <a:bodyPr wrap="square">
            <a:noAutofit/>
          </a:bodyPr>
          <a:lstStyle>
            <a:lvl1pPr>
              <a:defRPr sz="1200"/>
            </a:lvl1pPr>
          </a:lstStyle>
          <a:p>
            <a:r>
              <a:rPr lang="en-US" dirty="0"/>
              <a:t>Picture</a:t>
            </a:r>
          </a:p>
        </p:txBody>
      </p:sp>
      <p:sp>
        <p:nvSpPr>
          <p:cNvPr id="9" name="Freeform: Shape 8">
            <a:extLst>
              <a:ext uri="{FF2B5EF4-FFF2-40B4-BE49-F238E27FC236}">
                <a16:creationId xmlns:a16="http://schemas.microsoft.com/office/drawing/2014/main" id="{87BD51A3-7C37-4B44-A3B4-864ABB6427C2}"/>
              </a:ext>
            </a:extLst>
          </p:cNvPr>
          <p:cNvSpPr>
            <a:spLocks noGrp="1"/>
          </p:cNvSpPr>
          <p:nvPr>
            <p:ph type="pic" sz="quarter" idx="37" hasCustomPrompt="1"/>
          </p:nvPr>
        </p:nvSpPr>
        <p:spPr>
          <a:xfrm>
            <a:off x="3974365" y="2173637"/>
            <a:ext cx="1509486" cy="1509486"/>
          </a:xfrm>
          <a:custGeom>
            <a:avLst/>
            <a:gdLst>
              <a:gd name="connsiteX0" fmla="*/ 754743 w 1509486"/>
              <a:gd name="connsiteY0" fmla="*/ 0 h 1509486"/>
              <a:gd name="connsiteX1" fmla="*/ 1509486 w 1509486"/>
              <a:gd name="connsiteY1" fmla="*/ 754743 h 1509486"/>
              <a:gd name="connsiteX2" fmla="*/ 754743 w 1509486"/>
              <a:gd name="connsiteY2" fmla="*/ 1509486 h 1509486"/>
              <a:gd name="connsiteX3" fmla="*/ 0 w 1509486"/>
              <a:gd name="connsiteY3" fmla="*/ 754743 h 1509486"/>
              <a:gd name="connsiteX4" fmla="*/ 754743 w 1509486"/>
              <a:gd name="connsiteY4" fmla="*/ 0 h 15094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9486" h="1509486">
                <a:moveTo>
                  <a:pt x="754743" y="0"/>
                </a:moveTo>
                <a:cubicBezTo>
                  <a:pt x="1171576" y="0"/>
                  <a:pt x="1509486" y="337910"/>
                  <a:pt x="1509486" y="754743"/>
                </a:cubicBezTo>
                <a:cubicBezTo>
                  <a:pt x="1509486" y="1171576"/>
                  <a:pt x="1171576" y="1509486"/>
                  <a:pt x="754743" y="1509486"/>
                </a:cubicBezTo>
                <a:cubicBezTo>
                  <a:pt x="337910" y="1509486"/>
                  <a:pt x="0" y="1171576"/>
                  <a:pt x="0" y="754743"/>
                </a:cubicBezTo>
                <a:cubicBezTo>
                  <a:pt x="0" y="337910"/>
                  <a:pt x="337910" y="0"/>
                  <a:pt x="75474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4179281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80_Title Slide">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62EC6109-3B8C-4E58-A908-F12005E49184}"/>
              </a:ext>
            </a:extLst>
          </p:cNvPr>
          <p:cNvSpPr>
            <a:spLocks noGrp="1"/>
          </p:cNvSpPr>
          <p:nvPr>
            <p:ph type="pic" sz="quarter" idx="38" hasCustomPrompt="1"/>
          </p:nvPr>
        </p:nvSpPr>
        <p:spPr>
          <a:xfrm>
            <a:off x="6157323" y="1952175"/>
            <a:ext cx="1706786" cy="1706786"/>
          </a:xfrm>
          <a:custGeom>
            <a:avLst/>
            <a:gdLst>
              <a:gd name="connsiteX0" fmla="*/ 853393 w 1706786"/>
              <a:gd name="connsiteY0" fmla="*/ 0 h 1706786"/>
              <a:gd name="connsiteX1" fmla="*/ 1706786 w 1706786"/>
              <a:gd name="connsiteY1" fmla="*/ 853393 h 1706786"/>
              <a:gd name="connsiteX2" fmla="*/ 853393 w 1706786"/>
              <a:gd name="connsiteY2" fmla="*/ 1706786 h 1706786"/>
              <a:gd name="connsiteX3" fmla="*/ 0 w 1706786"/>
              <a:gd name="connsiteY3" fmla="*/ 853393 h 1706786"/>
              <a:gd name="connsiteX4" fmla="*/ 853393 w 1706786"/>
              <a:gd name="connsiteY4" fmla="*/ 0 h 170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6786" h="1706786">
                <a:moveTo>
                  <a:pt x="853393" y="0"/>
                </a:moveTo>
                <a:cubicBezTo>
                  <a:pt x="1324709" y="0"/>
                  <a:pt x="1706786" y="382077"/>
                  <a:pt x="1706786" y="853393"/>
                </a:cubicBezTo>
                <a:cubicBezTo>
                  <a:pt x="1706786" y="1324709"/>
                  <a:pt x="1324709" y="1706786"/>
                  <a:pt x="853393" y="1706786"/>
                </a:cubicBezTo>
                <a:cubicBezTo>
                  <a:pt x="382077" y="1706786"/>
                  <a:pt x="0" y="1324709"/>
                  <a:pt x="0" y="853393"/>
                </a:cubicBezTo>
                <a:cubicBezTo>
                  <a:pt x="0" y="382077"/>
                  <a:pt x="382077" y="0"/>
                  <a:pt x="853393" y="0"/>
                </a:cubicBezTo>
                <a:close/>
              </a:path>
            </a:pathLst>
          </a:custGeom>
        </p:spPr>
        <p:txBody>
          <a:bodyPr wrap="square">
            <a:noAutofit/>
          </a:bodyPr>
          <a:lstStyle>
            <a:lvl1pPr>
              <a:defRPr sz="1200"/>
            </a:lvl1pPr>
          </a:lstStyle>
          <a:p>
            <a:r>
              <a:rPr lang="en-US" dirty="0"/>
              <a:t>Picture</a:t>
            </a:r>
          </a:p>
        </p:txBody>
      </p:sp>
      <p:sp>
        <p:nvSpPr>
          <p:cNvPr id="12" name="Freeform: Shape 11">
            <a:extLst>
              <a:ext uri="{FF2B5EF4-FFF2-40B4-BE49-F238E27FC236}">
                <a16:creationId xmlns:a16="http://schemas.microsoft.com/office/drawing/2014/main" id="{B62627DF-7F27-49F5-868C-9295228B488D}"/>
              </a:ext>
            </a:extLst>
          </p:cNvPr>
          <p:cNvSpPr>
            <a:spLocks noGrp="1"/>
          </p:cNvSpPr>
          <p:nvPr>
            <p:ph type="pic" sz="quarter" idx="37" hasCustomPrompt="1"/>
          </p:nvPr>
        </p:nvSpPr>
        <p:spPr>
          <a:xfrm>
            <a:off x="729706" y="1952175"/>
            <a:ext cx="1706786" cy="1706786"/>
          </a:xfrm>
          <a:custGeom>
            <a:avLst/>
            <a:gdLst>
              <a:gd name="connsiteX0" fmla="*/ 853393 w 1706786"/>
              <a:gd name="connsiteY0" fmla="*/ 0 h 1706786"/>
              <a:gd name="connsiteX1" fmla="*/ 1706786 w 1706786"/>
              <a:gd name="connsiteY1" fmla="*/ 853393 h 1706786"/>
              <a:gd name="connsiteX2" fmla="*/ 853393 w 1706786"/>
              <a:gd name="connsiteY2" fmla="*/ 1706786 h 1706786"/>
              <a:gd name="connsiteX3" fmla="*/ 0 w 1706786"/>
              <a:gd name="connsiteY3" fmla="*/ 853393 h 1706786"/>
              <a:gd name="connsiteX4" fmla="*/ 853393 w 1706786"/>
              <a:gd name="connsiteY4" fmla="*/ 0 h 170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6786" h="1706786">
                <a:moveTo>
                  <a:pt x="853393" y="0"/>
                </a:moveTo>
                <a:cubicBezTo>
                  <a:pt x="1324709" y="0"/>
                  <a:pt x="1706786" y="382077"/>
                  <a:pt x="1706786" y="853393"/>
                </a:cubicBezTo>
                <a:cubicBezTo>
                  <a:pt x="1706786" y="1324709"/>
                  <a:pt x="1324709" y="1706786"/>
                  <a:pt x="853393" y="1706786"/>
                </a:cubicBezTo>
                <a:cubicBezTo>
                  <a:pt x="382077" y="1706786"/>
                  <a:pt x="0" y="1324709"/>
                  <a:pt x="0" y="853393"/>
                </a:cubicBezTo>
                <a:cubicBezTo>
                  <a:pt x="0" y="382077"/>
                  <a:pt x="382077" y="0"/>
                  <a:pt x="853393" y="0"/>
                </a:cubicBezTo>
                <a:close/>
              </a:path>
            </a:pathLst>
          </a:custGeom>
        </p:spPr>
        <p:txBody>
          <a:bodyPr wrap="square">
            <a:noAutofit/>
          </a:bodyPr>
          <a:lstStyle>
            <a:lvl1pPr>
              <a:defRPr sz="1200"/>
            </a:lvl1pPr>
          </a:lstStyle>
          <a:p>
            <a:r>
              <a:rPr lang="en-US" dirty="0"/>
              <a:t>Picture</a:t>
            </a:r>
          </a:p>
        </p:txBody>
      </p:sp>
      <p:sp>
        <p:nvSpPr>
          <p:cNvPr id="16" name="Freeform: Shape 15">
            <a:extLst>
              <a:ext uri="{FF2B5EF4-FFF2-40B4-BE49-F238E27FC236}">
                <a16:creationId xmlns:a16="http://schemas.microsoft.com/office/drawing/2014/main" id="{028A06D8-58BD-4D7A-B094-F81C22D322B1}"/>
              </a:ext>
            </a:extLst>
          </p:cNvPr>
          <p:cNvSpPr>
            <a:spLocks noGrp="1"/>
          </p:cNvSpPr>
          <p:nvPr>
            <p:ph type="pic" sz="quarter" idx="40" hasCustomPrompt="1"/>
          </p:nvPr>
        </p:nvSpPr>
        <p:spPr>
          <a:xfrm>
            <a:off x="729706" y="4251545"/>
            <a:ext cx="1706786" cy="1706786"/>
          </a:xfrm>
          <a:custGeom>
            <a:avLst/>
            <a:gdLst>
              <a:gd name="connsiteX0" fmla="*/ 853393 w 1706786"/>
              <a:gd name="connsiteY0" fmla="*/ 0 h 1706786"/>
              <a:gd name="connsiteX1" fmla="*/ 1706786 w 1706786"/>
              <a:gd name="connsiteY1" fmla="*/ 853393 h 1706786"/>
              <a:gd name="connsiteX2" fmla="*/ 853393 w 1706786"/>
              <a:gd name="connsiteY2" fmla="*/ 1706786 h 1706786"/>
              <a:gd name="connsiteX3" fmla="*/ 0 w 1706786"/>
              <a:gd name="connsiteY3" fmla="*/ 853393 h 1706786"/>
              <a:gd name="connsiteX4" fmla="*/ 853393 w 1706786"/>
              <a:gd name="connsiteY4" fmla="*/ 0 h 170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6786" h="1706786">
                <a:moveTo>
                  <a:pt x="853393" y="0"/>
                </a:moveTo>
                <a:cubicBezTo>
                  <a:pt x="1324709" y="0"/>
                  <a:pt x="1706786" y="382077"/>
                  <a:pt x="1706786" y="853393"/>
                </a:cubicBezTo>
                <a:cubicBezTo>
                  <a:pt x="1706786" y="1324709"/>
                  <a:pt x="1324709" y="1706786"/>
                  <a:pt x="853393" y="1706786"/>
                </a:cubicBezTo>
                <a:cubicBezTo>
                  <a:pt x="382077" y="1706786"/>
                  <a:pt x="0" y="1324709"/>
                  <a:pt x="0" y="853393"/>
                </a:cubicBezTo>
                <a:cubicBezTo>
                  <a:pt x="0" y="382077"/>
                  <a:pt x="382077" y="0"/>
                  <a:pt x="85339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7" name="Freeform: Shape 16">
            <a:extLst>
              <a:ext uri="{FF2B5EF4-FFF2-40B4-BE49-F238E27FC236}">
                <a16:creationId xmlns:a16="http://schemas.microsoft.com/office/drawing/2014/main" id="{70D294C5-11E9-4327-9031-0A859BE2A8AE}"/>
              </a:ext>
            </a:extLst>
          </p:cNvPr>
          <p:cNvSpPr>
            <a:spLocks noGrp="1"/>
          </p:cNvSpPr>
          <p:nvPr>
            <p:ph type="pic" sz="quarter" idx="39" hasCustomPrompt="1"/>
          </p:nvPr>
        </p:nvSpPr>
        <p:spPr>
          <a:xfrm>
            <a:off x="6157323" y="4251545"/>
            <a:ext cx="1706786" cy="1706786"/>
          </a:xfrm>
          <a:custGeom>
            <a:avLst/>
            <a:gdLst>
              <a:gd name="connsiteX0" fmla="*/ 853393 w 1706786"/>
              <a:gd name="connsiteY0" fmla="*/ 0 h 1706786"/>
              <a:gd name="connsiteX1" fmla="*/ 1706786 w 1706786"/>
              <a:gd name="connsiteY1" fmla="*/ 853393 h 1706786"/>
              <a:gd name="connsiteX2" fmla="*/ 853393 w 1706786"/>
              <a:gd name="connsiteY2" fmla="*/ 1706786 h 1706786"/>
              <a:gd name="connsiteX3" fmla="*/ 0 w 1706786"/>
              <a:gd name="connsiteY3" fmla="*/ 853393 h 1706786"/>
              <a:gd name="connsiteX4" fmla="*/ 853393 w 1706786"/>
              <a:gd name="connsiteY4" fmla="*/ 0 h 1706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6786" h="1706786">
                <a:moveTo>
                  <a:pt x="853393" y="0"/>
                </a:moveTo>
                <a:cubicBezTo>
                  <a:pt x="1324709" y="0"/>
                  <a:pt x="1706786" y="382077"/>
                  <a:pt x="1706786" y="853393"/>
                </a:cubicBezTo>
                <a:cubicBezTo>
                  <a:pt x="1706786" y="1324709"/>
                  <a:pt x="1324709" y="1706786"/>
                  <a:pt x="853393" y="1706786"/>
                </a:cubicBezTo>
                <a:cubicBezTo>
                  <a:pt x="382077" y="1706786"/>
                  <a:pt x="0" y="1324709"/>
                  <a:pt x="0" y="853393"/>
                </a:cubicBezTo>
                <a:cubicBezTo>
                  <a:pt x="0" y="382077"/>
                  <a:pt x="382077" y="0"/>
                  <a:pt x="853393"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904609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81_Title Slide">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A13611A0-3683-470C-8B01-44E2CC946297}"/>
              </a:ext>
            </a:extLst>
          </p:cNvPr>
          <p:cNvSpPr>
            <a:spLocks noGrp="1"/>
          </p:cNvSpPr>
          <p:nvPr>
            <p:ph type="pic" sz="quarter" idx="38" hasCustomPrompt="1"/>
          </p:nvPr>
        </p:nvSpPr>
        <p:spPr>
          <a:xfrm>
            <a:off x="4108407" y="3161213"/>
            <a:ext cx="3141668" cy="2046892"/>
          </a:xfrm>
          <a:custGeom>
            <a:avLst/>
            <a:gdLst>
              <a:gd name="connsiteX0" fmla="*/ 0 w 3141668"/>
              <a:gd name="connsiteY0" fmla="*/ 0 h 2046892"/>
              <a:gd name="connsiteX1" fmla="*/ 3141668 w 3141668"/>
              <a:gd name="connsiteY1" fmla="*/ 0 h 2046892"/>
              <a:gd name="connsiteX2" fmla="*/ 3141668 w 3141668"/>
              <a:gd name="connsiteY2" fmla="*/ 2046892 h 2046892"/>
              <a:gd name="connsiteX3" fmla="*/ 0 w 3141668"/>
              <a:gd name="connsiteY3" fmla="*/ 2046892 h 2046892"/>
            </a:gdLst>
            <a:ahLst/>
            <a:cxnLst>
              <a:cxn ang="0">
                <a:pos x="connsiteX0" y="connsiteY0"/>
              </a:cxn>
              <a:cxn ang="0">
                <a:pos x="connsiteX1" y="connsiteY1"/>
              </a:cxn>
              <a:cxn ang="0">
                <a:pos x="connsiteX2" y="connsiteY2"/>
              </a:cxn>
              <a:cxn ang="0">
                <a:pos x="connsiteX3" y="connsiteY3"/>
              </a:cxn>
            </a:cxnLst>
            <a:rect l="l" t="t" r="r" b="b"/>
            <a:pathLst>
              <a:path w="3141668" h="2046892">
                <a:moveTo>
                  <a:pt x="0" y="0"/>
                </a:moveTo>
                <a:lnTo>
                  <a:pt x="3141668" y="0"/>
                </a:lnTo>
                <a:lnTo>
                  <a:pt x="3141668" y="2046892"/>
                </a:lnTo>
                <a:lnTo>
                  <a:pt x="0" y="2046892"/>
                </a:lnTo>
                <a:close/>
              </a:path>
            </a:pathLst>
          </a:custGeom>
        </p:spPr>
        <p:txBody>
          <a:bodyPr wrap="square">
            <a:noAutofit/>
          </a:bodyPr>
          <a:lstStyle>
            <a:lvl1pPr>
              <a:defRPr sz="1200"/>
            </a:lvl1pPr>
          </a:lstStyle>
          <a:p>
            <a:r>
              <a:rPr lang="en-US" dirty="0"/>
              <a:t>Picture</a:t>
            </a:r>
          </a:p>
        </p:txBody>
      </p:sp>
      <p:sp>
        <p:nvSpPr>
          <p:cNvPr id="20" name="Freeform: Shape 19">
            <a:extLst>
              <a:ext uri="{FF2B5EF4-FFF2-40B4-BE49-F238E27FC236}">
                <a16:creationId xmlns:a16="http://schemas.microsoft.com/office/drawing/2014/main" id="{6CC32CBF-E86F-4567-BF77-81D608118180}"/>
              </a:ext>
            </a:extLst>
          </p:cNvPr>
          <p:cNvSpPr>
            <a:spLocks noGrp="1"/>
          </p:cNvSpPr>
          <p:nvPr>
            <p:ph type="pic" sz="quarter" idx="41" hasCustomPrompt="1"/>
          </p:nvPr>
        </p:nvSpPr>
        <p:spPr>
          <a:xfrm>
            <a:off x="4108407" y="709562"/>
            <a:ext cx="2597426" cy="2311935"/>
          </a:xfrm>
          <a:custGeom>
            <a:avLst/>
            <a:gdLst>
              <a:gd name="connsiteX0" fmla="*/ 0 w 2597426"/>
              <a:gd name="connsiteY0" fmla="*/ 0 h 2311935"/>
              <a:gd name="connsiteX1" fmla="*/ 2597426 w 2597426"/>
              <a:gd name="connsiteY1" fmla="*/ 0 h 2311935"/>
              <a:gd name="connsiteX2" fmla="*/ 2597426 w 2597426"/>
              <a:gd name="connsiteY2" fmla="*/ 2311935 h 2311935"/>
              <a:gd name="connsiteX3" fmla="*/ 0 w 2597426"/>
              <a:gd name="connsiteY3" fmla="*/ 2311935 h 2311935"/>
            </a:gdLst>
            <a:ahLst/>
            <a:cxnLst>
              <a:cxn ang="0">
                <a:pos x="connsiteX0" y="connsiteY0"/>
              </a:cxn>
              <a:cxn ang="0">
                <a:pos x="connsiteX1" y="connsiteY1"/>
              </a:cxn>
              <a:cxn ang="0">
                <a:pos x="connsiteX2" y="connsiteY2"/>
              </a:cxn>
              <a:cxn ang="0">
                <a:pos x="connsiteX3" y="connsiteY3"/>
              </a:cxn>
            </a:cxnLst>
            <a:rect l="l" t="t" r="r" b="b"/>
            <a:pathLst>
              <a:path w="2597426" h="2311935">
                <a:moveTo>
                  <a:pt x="0" y="0"/>
                </a:moveTo>
                <a:lnTo>
                  <a:pt x="2597426" y="0"/>
                </a:lnTo>
                <a:lnTo>
                  <a:pt x="2597426" y="2311935"/>
                </a:lnTo>
                <a:lnTo>
                  <a:pt x="0" y="2311935"/>
                </a:lnTo>
                <a:close/>
              </a:path>
            </a:pathLst>
          </a:custGeom>
        </p:spPr>
        <p:txBody>
          <a:bodyPr wrap="square">
            <a:noAutofit/>
          </a:bodyPr>
          <a:lstStyle>
            <a:lvl1pPr>
              <a:defRPr sz="1200"/>
            </a:lvl1pPr>
          </a:lstStyle>
          <a:p>
            <a:r>
              <a:rPr lang="en-US" dirty="0"/>
              <a:t>Picture</a:t>
            </a:r>
          </a:p>
        </p:txBody>
      </p:sp>
      <p:sp>
        <p:nvSpPr>
          <p:cNvPr id="22" name="Freeform: Shape 21">
            <a:extLst>
              <a:ext uri="{FF2B5EF4-FFF2-40B4-BE49-F238E27FC236}">
                <a16:creationId xmlns:a16="http://schemas.microsoft.com/office/drawing/2014/main" id="{0F024AE0-B61E-4A16-A52A-DCC88BA2EF45}"/>
              </a:ext>
            </a:extLst>
          </p:cNvPr>
          <p:cNvSpPr>
            <a:spLocks noGrp="1"/>
          </p:cNvSpPr>
          <p:nvPr>
            <p:ph type="pic" sz="quarter" idx="42" hasCustomPrompt="1"/>
          </p:nvPr>
        </p:nvSpPr>
        <p:spPr>
          <a:xfrm>
            <a:off x="6851607" y="712735"/>
            <a:ext cx="2597426" cy="2311935"/>
          </a:xfrm>
          <a:custGeom>
            <a:avLst/>
            <a:gdLst>
              <a:gd name="connsiteX0" fmla="*/ 0 w 2597426"/>
              <a:gd name="connsiteY0" fmla="*/ 0 h 2311935"/>
              <a:gd name="connsiteX1" fmla="*/ 2597426 w 2597426"/>
              <a:gd name="connsiteY1" fmla="*/ 0 h 2311935"/>
              <a:gd name="connsiteX2" fmla="*/ 2597426 w 2597426"/>
              <a:gd name="connsiteY2" fmla="*/ 2311935 h 2311935"/>
              <a:gd name="connsiteX3" fmla="*/ 0 w 2597426"/>
              <a:gd name="connsiteY3" fmla="*/ 2311935 h 2311935"/>
            </a:gdLst>
            <a:ahLst/>
            <a:cxnLst>
              <a:cxn ang="0">
                <a:pos x="connsiteX0" y="connsiteY0"/>
              </a:cxn>
              <a:cxn ang="0">
                <a:pos x="connsiteX1" y="connsiteY1"/>
              </a:cxn>
              <a:cxn ang="0">
                <a:pos x="connsiteX2" y="connsiteY2"/>
              </a:cxn>
              <a:cxn ang="0">
                <a:pos x="connsiteX3" y="connsiteY3"/>
              </a:cxn>
            </a:cxnLst>
            <a:rect l="l" t="t" r="r" b="b"/>
            <a:pathLst>
              <a:path w="2597426" h="2311935">
                <a:moveTo>
                  <a:pt x="0" y="0"/>
                </a:moveTo>
                <a:lnTo>
                  <a:pt x="2597426" y="0"/>
                </a:lnTo>
                <a:lnTo>
                  <a:pt x="2597426" y="2311935"/>
                </a:lnTo>
                <a:lnTo>
                  <a:pt x="0" y="2311935"/>
                </a:lnTo>
                <a:close/>
              </a:path>
            </a:pathLst>
          </a:custGeom>
        </p:spPr>
        <p:txBody>
          <a:bodyPr wrap="square">
            <a:noAutofit/>
          </a:bodyPr>
          <a:lstStyle>
            <a:lvl1pPr>
              <a:defRPr sz="1200"/>
            </a:lvl1pPr>
          </a:lstStyle>
          <a:p>
            <a:r>
              <a:rPr lang="en-US" dirty="0"/>
              <a:t>Picture</a:t>
            </a:r>
          </a:p>
        </p:txBody>
      </p:sp>
      <p:sp>
        <p:nvSpPr>
          <p:cNvPr id="15" name="Freeform: Shape 14">
            <a:extLst>
              <a:ext uri="{FF2B5EF4-FFF2-40B4-BE49-F238E27FC236}">
                <a16:creationId xmlns:a16="http://schemas.microsoft.com/office/drawing/2014/main" id="{CD3BF90D-B943-447D-85A9-913AB163BAA6}"/>
              </a:ext>
            </a:extLst>
          </p:cNvPr>
          <p:cNvSpPr>
            <a:spLocks noGrp="1"/>
          </p:cNvSpPr>
          <p:nvPr>
            <p:ph type="pic" sz="quarter" idx="37" hasCustomPrompt="1"/>
          </p:nvPr>
        </p:nvSpPr>
        <p:spPr>
          <a:xfrm>
            <a:off x="820965" y="2896170"/>
            <a:ext cx="3141668" cy="2311935"/>
          </a:xfrm>
          <a:custGeom>
            <a:avLst/>
            <a:gdLst>
              <a:gd name="connsiteX0" fmla="*/ 0 w 3141668"/>
              <a:gd name="connsiteY0" fmla="*/ 0 h 2311935"/>
              <a:gd name="connsiteX1" fmla="*/ 3141668 w 3141668"/>
              <a:gd name="connsiteY1" fmla="*/ 0 h 2311935"/>
              <a:gd name="connsiteX2" fmla="*/ 3141668 w 3141668"/>
              <a:gd name="connsiteY2" fmla="*/ 2311935 h 2311935"/>
              <a:gd name="connsiteX3" fmla="*/ 0 w 3141668"/>
              <a:gd name="connsiteY3" fmla="*/ 2311935 h 2311935"/>
            </a:gdLst>
            <a:ahLst/>
            <a:cxnLst>
              <a:cxn ang="0">
                <a:pos x="connsiteX0" y="connsiteY0"/>
              </a:cxn>
              <a:cxn ang="0">
                <a:pos x="connsiteX1" y="connsiteY1"/>
              </a:cxn>
              <a:cxn ang="0">
                <a:pos x="connsiteX2" y="connsiteY2"/>
              </a:cxn>
              <a:cxn ang="0">
                <a:pos x="connsiteX3" y="connsiteY3"/>
              </a:cxn>
            </a:cxnLst>
            <a:rect l="l" t="t" r="r" b="b"/>
            <a:pathLst>
              <a:path w="3141668" h="2311935">
                <a:moveTo>
                  <a:pt x="0" y="0"/>
                </a:moveTo>
                <a:lnTo>
                  <a:pt x="3141668" y="0"/>
                </a:lnTo>
                <a:lnTo>
                  <a:pt x="3141668" y="2311935"/>
                </a:lnTo>
                <a:lnTo>
                  <a:pt x="0" y="231193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3" name="Freeform: Shape 22">
            <a:extLst>
              <a:ext uri="{FF2B5EF4-FFF2-40B4-BE49-F238E27FC236}">
                <a16:creationId xmlns:a16="http://schemas.microsoft.com/office/drawing/2014/main" id="{F1F260C3-83B2-4866-BAEE-4E659D1E80C7}"/>
              </a:ext>
            </a:extLst>
          </p:cNvPr>
          <p:cNvSpPr>
            <a:spLocks noGrp="1"/>
          </p:cNvSpPr>
          <p:nvPr>
            <p:ph type="pic" sz="quarter" idx="39" hasCustomPrompt="1"/>
          </p:nvPr>
        </p:nvSpPr>
        <p:spPr>
          <a:xfrm>
            <a:off x="9594808" y="709561"/>
            <a:ext cx="1776229" cy="2311935"/>
          </a:xfrm>
          <a:custGeom>
            <a:avLst/>
            <a:gdLst>
              <a:gd name="connsiteX0" fmla="*/ 0 w 1776229"/>
              <a:gd name="connsiteY0" fmla="*/ 0 h 2311935"/>
              <a:gd name="connsiteX1" fmla="*/ 1776229 w 1776229"/>
              <a:gd name="connsiteY1" fmla="*/ 0 h 2311935"/>
              <a:gd name="connsiteX2" fmla="*/ 1776229 w 1776229"/>
              <a:gd name="connsiteY2" fmla="*/ 2311935 h 2311935"/>
              <a:gd name="connsiteX3" fmla="*/ 0 w 1776229"/>
              <a:gd name="connsiteY3" fmla="*/ 2311935 h 2311935"/>
            </a:gdLst>
            <a:ahLst/>
            <a:cxnLst>
              <a:cxn ang="0">
                <a:pos x="connsiteX0" y="connsiteY0"/>
              </a:cxn>
              <a:cxn ang="0">
                <a:pos x="connsiteX1" y="connsiteY1"/>
              </a:cxn>
              <a:cxn ang="0">
                <a:pos x="connsiteX2" y="connsiteY2"/>
              </a:cxn>
              <a:cxn ang="0">
                <a:pos x="connsiteX3" y="connsiteY3"/>
              </a:cxn>
            </a:cxnLst>
            <a:rect l="l" t="t" r="r" b="b"/>
            <a:pathLst>
              <a:path w="1776229" h="2311935">
                <a:moveTo>
                  <a:pt x="0" y="0"/>
                </a:moveTo>
                <a:lnTo>
                  <a:pt x="1776229" y="0"/>
                </a:lnTo>
                <a:lnTo>
                  <a:pt x="1776229" y="2311935"/>
                </a:lnTo>
                <a:lnTo>
                  <a:pt x="0" y="2311935"/>
                </a:lnTo>
                <a:close/>
              </a:path>
            </a:pathLst>
          </a:custGeom>
        </p:spPr>
        <p:txBody>
          <a:bodyPr wrap="square">
            <a:noAutofit/>
          </a:bodyPr>
          <a:lstStyle>
            <a:lvl1pPr>
              <a:defRPr sz="1200"/>
            </a:lvl1pPr>
          </a:lstStyle>
          <a:p>
            <a:r>
              <a:rPr lang="en-US" dirty="0"/>
              <a:t>Picture</a:t>
            </a:r>
          </a:p>
        </p:txBody>
      </p:sp>
      <p:sp>
        <p:nvSpPr>
          <p:cNvPr id="18" name="Freeform: Shape 17">
            <a:extLst>
              <a:ext uri="{FF2B5EF4-FFF2-40B4-BE49-F238E27FC236}">
                <a16:creationId xmlns:a16="http://schemas.microsoft.com/office/drawing/2014/main" id="{059B9BAE-73BF-4B25-9ABF-42C8379FE021}"/>
              </a:ext>
            </a:extLst>
          </p:cNvPr>
          <p:cNvSpPr>
            <a:spLocks noGrp="1"/>
          </p:cNvSpPr>
          <p:nvPr>
            <p:ph type="pic" sz="quarter" idx="40" hasCustomPrompt="1"/>
          </p:nvPr>
        </p:nvSpPr>
        <p:spPr>
          <a:xfrm>
            <a:off x="7395848" y="3161213"/>
            <a:ext cx="3975187" cy="2046892"/>
          </a:xfrm>
          <a:custGeom>
            <a:avLst/>
            <a:gdLst>
              <a:gd name="connsiteX0" fmla="*/ 0 w 3975187"/>
              <a:gd name="connsiteY0" fmla="*/ 0 h 2046892"/>
              <a:gd name="connsiteX1" fmla="*/ 3975187 w 3975187"/>
              <a:gd name="connsiteY1" fmla="*/ 0 h 2046892"/>
              <a:gd name="connsiteX2" fmla="*/ 3975187 w 3975187"/>
              <a:gd name="connsiteY2" fmla="*/ 2046892 h 2046892"/>
              <a:gd name="connsiteX3" fmla="*/ 0 w 3975187"/>
              <a:gd name="connsiteY3" fmla="*/ 2046892 h 2046892"/>
            </a:gdLst>
            <a:ahLst/>
            <a:cxnLst>
              <a:cxn ang="0">
                <a:pos x="connsiteX0" y="connsiteY0"/>
              </a:cxn>
              <a:cxn ang="0">
                <a:pos x="connsiteX1" y="connsiteY1"/>
              </a:cxn>
              <a:cxn ang="0">
                <a:pos x="connsiteX2" y="connsiteY2"/>
              </a:cxn>
              <a:cxn ang="0">
                <a:pos x="connsiteX3" y="connsiteY3"/>
              </a:cxn>
            </a:cxnLst>
            <a:rect l="l" t="t" r="r" b="b"/>
            <a:pathLst>
              <a:path w="3975187" h="2046892">
                <a:moveTo>
                  <a:pt x="0" y="0"/>
                </a:moveTo>
                <a:lnTo>
                  <a:pt x="3975187" y="0"/>
                </a:lnTo>
                <a:lnTo>
                  <a:pt x="3975187" y="2046892"/>
                </a:lnTo>
                <a:lnTo>
                  <a:pt x="0" y="204689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508140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82_Title Slide">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8D7E5588-4B9E-4804-BE60-FBED90008E1D}"/>
              </a:ext>
            </a:extLst>
          </p:cNvPr>
          <p:cNvSpPr>
            <a:spLocks noGrp="1"/>
          </p:cNvSpPr>
          <p:nvPr>
            <p:ph type="pic" sz="quarter" idx="38" hasCustomPrompt="1"/>
          </p:nvPr>
        </p:nvSpPr>
        <p:spPr>
          <a:xfrm>
            <a:off x="2362186" y="3568874"/>
            <a:ext cx="3686630" cy="3686630"/>
          </a:xfrm>
          <a:custGeom>
            <a:avLst/>
            <a:gdLst>
              <a:gd name="connsiteX0" fmla="*/ 1843315 w 3686630"/>
              <a:gd name="connsiteY0" fmla="*/ 0 h 3686630"/>
              <a:gd name="connsiteX1" fmla="*/ 3686630 w 3686630"/>
              <a:gd name="connsiteY1" fmla="*/ 1843315 h 3686630"/>
              <a:gd name="connsiteX2" fmla="*/ 1843315 w 3686630"/>
              <a:gd name="connsiteY2" fmla="*/ 3686630 h 3686630"/>
              <a:gd name="connsiteX3" fmla="*/ 0 w 3686630"/>
              <a:gd name="connsiteY3" fmla="*/ 1843315 h 3686630"/>
            </a:gdLst>
            <a:ahLst/>
            <a:cxnLst>
              <a:cxn ang="0">
                <a:pos x="connsiteX0" y="connsiteY0"/>
              </a:cxn>
              <a:cxn ang="0">
                <a:pos x="connsiteX1" y="connsiteY1"/>
              </a:cxn>
              <a:cxn ang="0">
                <a:pos x="connsiteX2" y="connsiteY2"/>
              </a:cxn>
              <a:cxn ang="0">
                <a:pos x="connsiteX3" y="connsiteY3"/>
              </a:cxn>
            </a:cxnLst>
            <a:rect l="l" t="t" r="r" b="b"/>
            <a:pathLst>
              <a:path w="3686630" h="3686630">
                <a:moveTo>
                  <a:pt x="1843315" y="0"/>
                </a:moveTo>
                <a:lnTo>
                  <a:pt x="3686630" y="1843315"/>
                </a:lnTo>
                <a:lnTo>
                  <a:pt x="1843315" y="3686630"/>
                </a:lnTo>
                <a:lnTo>
                  <a:pt x="0" y="1843315"/>
                </a:lnTo>
                <a:close/>
              </a:path>
            </a:pathLst>
          </a:custGeom>
        </p:spPr>
        <p:txBody>
          <a:bodyPr wrap="square">
            <a:noAutofit/>
          </a:bodyPr>
          <a:lstStyle>
            <a:lvl1pPr>
              <a:defRPr sz="1200"/>
            </a:lvl1pPr>
          </a:lstStyle>
          <a:p>
            <a:r>
              <a:rPr lang="en-US" dirty="0"/>
              <a:t>Picture</a:t>
            </a:r>
          </a:p>
        </p:txBody>
      </p:sp>
      <p:sp>
        <p:nvSpPr>
          <p:cNvPr id="21" name="Freeform: Shape 20">
            <a:extLst>
              <a:ext uri="{FF2B5EF4-FFF2-40B4-BE49-F238E27FC236}">
                <a16:creationId xmlns:a16="http://schemas.microsoft.com/office/drawing/2014/main" id="{0ECF8179-13B3-4C52-AE83-E70BDE098A18}"/>
              </a:ext>
            </a:extLst>
          </p:cNvPr>
          <p:cNvSpPr>
            <a:spLocks noGrp="1"/>
          </p:cNvSpPr>
          <p:nvPr>
            <p:ph type="pic" sz="quarter" idx="41" hasCustomPrompt="1"/>
          </p:nvPr>
        </p:nvSpPr>
        <p:spPr>
          <a:xfrm>
            <a:off x="-1607446" y="3568874"/>
            <a:ext cx="3686630" cy="3686630"/>
          </a:xfrm>
          <a:custGeom>
            <a:avLst/>
            <a:gdLst>
              <a:gd name="connsiteX0" fmla="*/ 1843315 w 3686630"/>
              <a:gd name="connsiteY0" fmla="*/ 0 h 3686630"/>
              <a:gd name="connsiteX1" fmla="*/ 3686630 w 3686630"/>
              <a:gd name="connsiteY1" fmla="*/ 1843315 h 3686630"/>
              <a:gd name="connsiteX2" fmla="*/ 1843315 w 3686630"/>
              <a:gd name="connsiteY2" fmla="*/ 3686630 h 3686630"/>
              <a:gd name="connsiteX3" fmla="*/ 0 w 3686630"/>
              <a:gd name="connsiteY3" fmla="*/ 1843315 h 3686630"/>
            </a:gdLst>
            <a:ahLst/>
            <a:cxnLst>
              <a:cxn ang="0">
                <a:pos x="connsiteX0" y="connsiteY0"/>
              </a:cxn>
              <a:cxn ang="0">
                <a:pos x="connsiteX1" y="connsiteY1"/>
              </a:cxn>
              <a:cxn ang="0">
                <a:pos x="connsiteX2" y="connsiteY2"/>
              </a:cxn>
              <a:cxn ang="0">
                <a:pos x="connsiteX3" y="connsiteY3"/>
              </a:cxn>
            </a:cxnLst>
            <a:rect l="l" t="t" r="r" b="b"/>
            <a:pathLst>
              <a:path w="3686630" h="3686630">
                <a:moveTo>
                  <a:pt x="1843315" y="0"/>
                </a:moveTo>
                <a:lnTo>
                  <a:pt x="3686630" y="1843315"/>
                </a:lnTo>
                <a:lnTo>
                  <a:pt x="1843315" y="3686630"/>
                </a:lnTo>
                <a:lnTo>
                  <a:pt x="0" y="1843315"/>
                </a:lnTo>
                <a:close/>
              </a:path>
            </a:pathLst>
          </a:custGeom>
        </p:spPr>
        <p:txBody>
          <a:bodyPr wrap="square">
            <a:noAutofit/>
          </a:bodyPr>
          <a:lstStyle>
            <a:lvl1pPr>
              <a:defRPr sz="1200"/>
            </a:lvl1pPr>
          </a:lstStyle>
          <a:p>
            <a:r>
              <a:rPr lang="en-US" dirty="0"/>
              <a:t>Picture</a:t>
            </a:r>
          </a:p>
        </p:txBody>
      </p:sp>
      <p:sp>
        <p:nvSpPr>
          <p:cNvPr id="25" name="Freeform: Shape 24">
            <a:extLst>
              <a:ext uri="{FF2B5EF4-FFF2-40B4-BE49-F238E27FC236}">
                <a16:creationId xmlns:a16="http://schemas.microsoft.com/office/drawing/2014/main" id="{C00821A5-1895-4CE4-81D9-DCF56D16E487}"/>
              </a:ext>
            </a:extLst>
          </p:cNvPr>
          <p:cNvSpPr>
            <a:spLocks noGrp="1"/>
          </p:cNvSpPr>
          <p:nvPr>
            <p:ph type="pic" sz="quarter" idx="42" hasCustomPrompt="1"/>
          </p:nvPr>
        </p:nvSpPr>
        <p:spPr>
          <a:xfrm>
            <a:off x="377370" y="1585685"/>
            <a:ext cx="3686630" cy="3686630"/>
          </a:xfrm>
          <a:custGeom>
            <a:avLst/>
            <a:gdLst>
              <a:gd name="connsiteX0" fmla="*/ 1843315 w 3686630"/>
              <a:gd name="connsiteY0" fmla="*/ 0 h 3686630"/>
              <a:gd name="connsiteX1" fmla="*/ 3686630 w 3686630"/>
              <a:gd name="connsiteY1" fmla="*/ 1843315 h 3686630"/>
              <a:gd name="connsiteX2" fmla="*/ 1843315 w 3686630"/>
              <a:gd name="connsiteY2" fmla="*/ 3686630 h 3686630"/>
              <a:gd name="connsiteX3" fmla="*/ 0 w 3686630"/>
              <a:gd name="connsiteY3" fmla="*/ 1843315 h 3686630"/>
            </a:gdLst>
            <a:ahLst/>
            <a:cxnLst>
              <a:cxn ang="0">
                <a:pos x="connsiteX0" y="connsiteY0"/>
              </a:cxn>
              <a:cxn ang="0">
                <a:pos x="connsiteX1" y="connsiteY1"/>
              </a:cxn>
              <a:cxn ang="0">
                <a:pos x="connsiteX2" y="connsiteY2"/>
              </a:cxn>
              <a:cxn ang="0">
                <a:pos x="connsiteX3" y="connsiteY3"/>
              </a:cxn>
            </a:cxnLst>
            <a:rect l="l" t="t" r="r" b="b"/>
            <a:pathLst>
              <a:path w="3686630" h="3686630">
                <a:moveTo>
                  <a:pt x="1843315" y="0"/>
                </a:moveTo>
                <a:lnTo>
                  <a:pt x="3686630" y="1843315"/>
                </a:lnTo>
                <a:lnTo>
                  <a:pt x="1843315" y="3686630"/>
                </a:lnTo>
                <a:lnTo>
                  <a:pt x="0" y="1843315"/>
                </a:lnTo>
                <a:close/>
              </a:path>
            </a:pathLst>
          </a:custGeom>
        </p:spPr>
        <p:txBody>
          <a:bodyPr wrap="square">
            <a:noAutofit/>
          </a:bodyPr>
          <a:lstStyle>
            <a:lvl1pPr>
              <a:defRPr sz="1200"/>
            </a:lvl1pPr>
          </a:lstStyle>
          <a:p>
            <a:r>
              <a:rPr lang="en-US" dirty="0"/>
              <a:t>Picture</a:t>
            </a:r>
          </a:p>
        </p:txBody>
      </p:sp>
      <p:sp>
        <p:nvSpPr>
          <p:cNvPr id="19" name="Freeform: Shape 18">
            <a:extLst>
              <a:ext uri="{FF2B5EF4-FFF2-40B4-BE49-F238E27FC236}">
                <a16:creationId xmlns:a16="http://schemas.microsoft.com/office/drawing/2014/main" id="{400A4E40-670C-47E2-9563-D6E1F705AA0A}"/>
              </a:ext>
            </a:extLst>
          </p:cNvPr>
          <p:cNvSpPr>
            <a:spLocks noGrp="1"/>
          </p:cNvSpPr>
          <p:nvPr>
            <p:ph type="pic" sz="quarter" idx="37" hasCustomPrompt="1"/>
          </p:nvPr>
        </p:nvSpPr>
        <p:spPr>
          <a:xfrm>
            <a:off x="377370" y="5611653"/>
            <a:ext cx="3686630" cy="3686630"/>
          </a:xfrm>
          <a:custGeom>
            <a:avLst/>
            <a:gdLst>
              <a:gd name="connsiteX0" fmla="*/ 1843315 w 3686630"/>
              <a:gd name="connsiteY0" fmla="*/ 0 h 3686630"/>
              <a:gd name="connsiteX1" fmla="*/ 3686630 w 3686630"/>
              <a:gd name="connsiteY1" fmla="*/ 1843315 h 3686630"/>
              <a:gd name="connsiteX2" fmla="*/ 1843315 w 3686630"/>
              <a:gd name="connsiteY2" fmla="*/ 3686630 h 3686630"/>
              <a:gd name="connsiteX3" fmla="*/ 0 w 3686630"/>
              <a:gd name="connsiteY3" fmla="*/ 1843315 h 3686630"/>
            </a:gdLst>
            <a:ahLst/>
            <a:cxnLst>
              <a:cxn ang="0">
                <a:pos x="connsiteX0" y="connsiteY0"/>
              </a:cxn>
              <a:cxn ang="0">
                <a:pos x="connsiteX1" y="connsiteY1"/>
              </a:cxn>
              <a:cxn ang="0">
                <a:pos x="connsiteX2" y="connsiteY2"/>
              </a:cxn>
              <a:cxn ang="0">
                <a:pos x="connsiteX3" y="connsiteY3"/>
              </a:cxn>
            </a:cxnLst>
            <a:rect l="l" t="t" r="r" b="b"/>
            <a:pathLst>
              <a:path w="3686630" h="3686630">
                <a:moveTo>
                  <a:pt x="1843315" y="0"/>
                </a:moveTo>
                <a:lnTo>
                  <a:pt x="3686630" y="1843315"/>
                </a:lnTo>
                <a:lnTo>
                  <a:pt x="1843315" y="3686630"/>
                </a:lnTo>
                <a:lnTo>
                  <a:pt x="0" y="18433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6" name="Freeform: Shape 25">
            <a:extLst>
              <a:ext uri="{FF2B5EF4-FFF2-40B4-BE49-F238E27FC236}">
                <a16:creationId xmlns:a16="http://schemas.microsoft.com/office/drawing/2014/main" id="{6E8F817E-664E-4C8C-AFEC-18861FE98277}"/>
              </a:ext>
            </a:extLst>
          </p:cNvPr>
          <p:cNvSpPr>
            <a:spLocks noGrp="1"/>
          </p:cNvSpPr>
          <p:nvPr>
            <p:ph type="pic" sz="quarter" idx="39" hasCustomPrompt="1"/>
          </p:nvPr>
        </p:nvSpPr>
        <p:spPr>
          <a:xfrm>
            <a:off x="217714" y="166915"/>
            <a:ext cx="4005943" cy="2191657"/>
          </a:xfrm>
          <a:custGeom>
            <a:avLst/>
            <a:gdLst>
              <a:gd name="connsiteX0" fmla="*/ 0 w 4005943"/>
              <a:gd name="connsiteY0" fmla="*/ 0 h 2191657"/>
              <a:gd name="connsiteX1" fmla="*/ 4005943 w 4005943"/>
              <a:gd name="connsiteY1" fmla="*/ 0 h 2191657"/>
              <a:gd name="connsiteX2" fmla="*/ 4005943 w 4005943"/>
              <a:gd name="connsiteY2" fmla="*/ 2191657 h 2191657"/>
              <a:gd name="connsiteX3" fmla="*/ 0 w 4005943"/>
              <a:gd name="connsiteY3" fmla="*/ 2191657 h 2191657"/>
            </a:gdLst>
            <a:ahLst/>
            <a:cxnLst>
              <a:cxn ang="0">
                <a:pos x="connsiteX0" y="connsiteY0"/>
              </a:cxn>
              <a:cxn ang="0">
                <a:pos x="connsiteX1" y="connsiteY1"/>
              </a:cxn>
              <a:cxn ang="0">
                <a:pos x="connsiteX2" y="connsiteY2"/>
              </a:cxn>
              <a:cxn ang="0">
                <a:pos x="connsiteX3" y="connsiteY3"/>
              </a:cxn>
            </a:cxnLst>
            <a:rect l="l" t="t" r="r" b="b"/>
            <a:pathLst>
              <a:path w="4005943" h="2191657">
                <a:moveTo>
                  <a:pt x="0" y="0"/>
                </a:moveTo>
                <a:lnTo>
                  <a:pt x="4005943" y="0"/>
                </a:lnTo>
                <a:lnTo>
                  <a:pt x="4005943" y="2191657"/>
                </a:lnTo>
                <a:lnTo>
                  <a:pt x="0" y="2191657"/>
                </a:lnTo>
                <a:close/>
              </a:path>
            </a:pathLst>
          </a:custGeom>
        </p:spPr>
        <p:txBody>
          <a:bodyPr wrap="square">
            <a:noAutofit/>
          </a:bodyPr>
          <a:lstStyle>
            <a:lvl1pPr>
              <a:defRPr sz="1200"/>
            </a:lvl1pPr>
          </a:lstStyle>
          <a:p>
            <a:r>
              <a:rPr lang="en-US" dirty="0"/>
              <a:t>Picture</a:t>
            </a:r>
          </a:p>
        </p:txBody>
      </p:sp>
      <p:sp>
        <p:nvSpPr>
          <p:cNvPr id="29" name="Freeform: Shape 28">
            <a:extLst>
              <a:ext uri="{FF2B5EF4-FFF2-40B4-BE49-F238E27FC236}">
                <a16:creationId xmlns:a16="http://schemas.microsoft.com/office/drawing/2014/main" id="{93E4D17F-CDCD-4FF2-B6AE-6411192BA0B2}"/>
              </a:ext>
            </a:extLst>
          </p:cNvPr>
          <p:cNvSpPr>
            <a:spLocks noGrp="1"/>
          </p:cNvSpPr>
          <p:nvPr>
            <p:ph type="pic" sz="quarter" idx="43" hasCustomPrompt="1"/>
          </p:nvPr>
        </p:nvSpPr>
        <p:spPr>
          <a:xfrm>
            <a:off x="4327079" y="166916"/>
            <a:ext cx="4005943" cy="2191657"/>
          </a:xfrm>
          <a:custGeom>
            <a:avLst/>
            <a:gdLst>
              <a:gd name="connsiteX0" fmla="*/ 0 w 4005943"/>
              <a:gd name="connsiteY0" fmla="*/ 0 h 2191657"/>
              <a:gd name="connsiteX1" fmla="*/ 4005943 w 4005943"/>
              <a:gd name="connsiteY1" fmla="*/ 0 h 2191657"/>
              <a:gd name="connsiteX2" fmla="*/ 4005943 w 4005943"/>
              <a:gd name="connsiteY2" fmla="*/ 2191657 h 2191657"/>
              <a:gd name="connsiteX3" fmla="*/ 0 w 4005943"/>
              <a:gd name="connsiteY3" fmla="*/ 2191657 h 2191657"/>
            </a:gdLst>
            <a:ahLst/>
            <a:cxnLst>
              <a:cxn ang="0">
                <a:pos x="connsiteX0" y="connsiteY0"/>
              </a:cxn>
              <a:cxn ang="0">
                <a:pos x="connsiteX1" y="connsiteY1"/>
              </a:cxn>
              <a:cxn ang="0">
                <a:pos x="connsiteX2" y="connsiteY2"/>
              </a:cxn>
              <a:cxn ang="0">
                <a:pos x="connsiteX3" y="connsiteY3"/>
              </a:cxn>
            </a:cxnLst>
            <a:rect l="l" t="t" r="r" b="b"/>
            <a:pathLst>
              <a:path w="4005943" h="2191657">
                <a:moveTo>
                  <a:pt x="0" y="0"/>
                </a:moveTo>
                <a:lnTo>
                  <a:pt x="4005943" y="0"/>
                </a:lnTo>
                <a:lnTo>
                  <a:pt x="4005943" y="2191657"/>
                </a:lnTo>
                <a:lnTo>
                  <a:pt x="0" y="2191657"/>
                </a:lnTo>
                <a:close/>
              </a:path>
            </a:pathLst>
          </a:custGeom>
        </p:spPr>
        <p:txBody>
          <a:bodyPr wrap="square">
            <a:noAutofit/>
          </a:bodyPr>
          <a:lstStyle>
            <a:lvl1pPr>
              <a:defRPr sz="1200"/>
            </a:lvl1pPr>
          </a:lstStyle>
          <a:p>
            <a:r>
              <a:rPr lang="en-US" dirty="0"/>
              <a:t>Picture</a:t>
            </a:r>
          </a:p>
        </p:txBody>
      </p:sp>
      <p:sp>
        <p:nvSpPr>
          <p:cNvPr id="27" name="Freeform: Shape 26">
            <a:extLst>
              <a:ext uri="{FF2B5EF4-FFF2-40B4-BE49-F238E27FC236}">
                <a16:creationId xmlns:a16="http://schemas.microsoft.com/office/drawing/2014/main" id="{05E28897-EEDE-4B23-B7B1-1EDB85EA555A}"/>
              </a:ext>
            </a:extLst>
          </p:cNvPr>
          <p:cNvSpPr>
            <a:spLocks noGrp="1"/>
          </p:cNvSpPr>
          <p:nvPr>
            <p:ph type="pic" sz="quarter" idx="40" hasCustomPrompt="1"/>
          </p:nvPr>
        </p:nvSpPr>
        <p:spPr>
          <a:xfrm>
            <a:off x="8436443" y="166915"/>
            <a:ext cx="3537844" cy="2191657"/>
          </a:xfrm>
          <a:custGeom>
            <a:avLst/>
            <a:gdLst>
              <a:gd name="connsiteX0" fmla="*/ 0 w 3537844"/>
              <a:gd name="connsiteY0" fmla="*/ 0 h 2191657"/>
              <a:gd name="connsiteX1" fmla="*/ 3537844 w 3537844"/>
              <a:gd name="connsiteY1" fmla="*/ 0 h 2191657"/>
              <a:gd name="connsiteX2" fmla="*/ 3537844 w 3537844"/>
              <a:gd name="connsiteY2" fmla="*/ 2191657 h 2191657"/>
              <a:gd name="connsiteX3" fmla="*/ 0 w 3537844"/>
              <a:gd name="connsiteY3" fmla="*/ 2191657 h 2191657"/>
            </a:gdLst>
            <a:ahLst/>
            <a:cxnLst>
              <a:cxn ang="0">
                <a:pos x="connsiteX0" y="connsiteY0"/>
              </a:cxn>
              <a:cxn ang="0">
                <a:pos x="connsiteX1" y="connsiteY1"/>
              </a:cxn>
              <a:cxn ang="0">
                <a:pos x="connsiteX2" y="connsiteY2"/>
              </a:cxn>
              <a:cxn ang="0">
                <a:pos x="connsiteX3" y="connsiteY3"/>
              </a:cxn>
            </a:cxnLst>
            <a:rect l="l" t="t" r="r" b="b"/>
            <a:pathLst>
              <a:path w="3537844" h="2191657">
                <a:moveTo>
                  <a:pt x="0" y="0"/>
                </a:moveTo>
                <a:lnTo>
                  <a:pt x="3537844" y="0"/>
                </a:lnTo>
                <a:lnTo>
                  <a:pt x="3537844" y="2191657"/>
                </a:lnTo>
                <a:lnTo>
                  <a:pt x="0" y="219165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230385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83_Title Slide">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FC02F8F5-BDCF-4D04-991A-756EC35F1505}"/>
              </a:ext>
            </a:extLst>
          </p:cNvPr>
          <p:cNvSpPr>
            <a:spLocks noGrp="1"/>
          </p:cNvSpPr>
          <p:nvPr>
            <p:ph type="pic" sz="quarter" idx="44" hasCustomPrompt="1"/>
          </p:nvPr>
        </p:nvSpPr>
        <p:spPr>
          <a:xfrm>
            <a:off x="4846858" y="0"/>
            <a:ext cx="3325592" cy="6858000"/>
          </a:xfrm>
          <a:custGeom>
            <a:avLst/>
            <a:gdLst>
              <a:gd name="connsiteX0" fmla="*/ 0 w 3325592"/>
              <a:gd name="connsiteY0" fmla="*/ 0 h 6858000"/>
              <a:gd name="connsiteX1" fmla="*/ 3325592 w 3325592"/>
              <a:gd name="connsiteY1" fmla="*/ 0 h 6858000"/>
              <a:gd name="connsiteX2" fmla="*/ 3325592 w 3325592"/>
              <a:gd name="connsiteY2" fmla="*/ 6858000 h 6858000"/>
              <a:gd name="connsiteX3" fmla="*/ 0 w 33255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25592" h="6858000">
                <a:moveTo>
                  <a:pt x="0" y="0"/>
                </a:moveTo>
                <a:lnTo>
                  <a:pt x="3325592" y="0"/>
                </a:lnTo>
                <a:lnTo>
                  <a:pt x="3325592"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5" name="Freeform: Shape 14">
            <a:extLst>
              <a:ext uri="{FF2B5EF4-FFF2-40B4-BE49-F238E27FC236}">
                <a16:creationId xmlns:a16="http://schemas.microsoft.com/office/drawing/2014/main" id="{71D7B46F-4457-4526-B226-06F6158269EF}"/>
              </a:ext>
            </a:extLst>
          </p:cNvPr>
          <p:cNvSpPr>
            <a:spLocks noGrp="1"/>
          </p:cNvSpPr>
          <p:nvPr>
            <p:ph type="pic" sz="quarter" idx="39" hasCustomPrompt="1"/>
          </p:nvPr>
        </p:nvSpPr>
        <p:spPr>
          <a:xfrm>
            <a:off x="-2" y="4579161"/>
            <a:ext cx="2109237" cy="2278839"/>
          </a:xfrm>
          <a:custGeom>
            <a:avLst/>
            <a:gdLst>
              <a:gd name="connsiteX0" fmla="*/ 0 w 2109237"/>
              <a:gd name="connsiteY0" fmla="*/ 0 h 2278839"/>
              <a:gd name="connsiteX1" fmla="*/ 2109237 w 2109237"/>
              <a:gd name="connsiteY1" fmla="*/ 0 h 2278839"/>
              <a:gd name="connsiteX2" fmla="*/ 2109237 w 2109237"/>
              <a:gd name="connsiteY2" fmla="*/ 2278839 h 2278839"/>
              <a:gd name="connsiteX3" fmla="*/ 0 w 2109237"/>
              <a:gd name="connsiteY3" fmla="*/ 2278839 h 2278839"/>
            </a:gdLst>
            <a:ahLst/>
            <a:cxnLst>
              <a:cxn ang="0">
                <a:pos x="connsiteX0" y="connsiteY0"/>
              </a:cxn>
              <a:cxn ang="0">
                <a:pos x="connsiteX1" y="connsiteY1"/>
              </a:cxn>
              <a:cxn ang="0">
                <a:pos x="connsiteX2" y="connsiteY2"/>
              </a:cxn>
              <a:cxn ang="0">
                <a:pos x="connsiteX3" y="connsiteY3"/>
              </a:cxn>
            </a:cxnLst>
            <a:rect l="l" t="t" r="r" b="b"/>
            <a:pathLst>
              <a:path w="2109237" h="2278839">
                <a:moveTo>
                  <a:pt x="0" y="0"/>
                </a:moveTo>
                <a:lnTo>
                  <a:pt x="2109237" y="0"/>
                </a:lnTo>
                <a:lnTo>
                  <a:pt x="2109237" y="2278839"/>
                </a:lnTo>
                <a:lnTo>
                  <a:pt x="0" y="2278839"/>
                </a:lnTo>
                <a:close/>
              </a:path>
            </a:pathLst>
          </a:custGeom>
        </p:spPr>
        <p:txBody>
          <a:bodyPr wrap="square">
            <a:noAutofit/>
          </a:bodyPr>
          <a:lstStyle>
            <a:lvl1pPr>
              <a:defRPr sz="1200"/>
            </a:lvl1pPr>
          </a:lstStyle>
          <a:p>
            <a:r>
              <a:rPr lang="en-US" dirty="0"/>
              <a:t>Picture</a:t>
            </a:r>
          </a:p>
        </p:txBody>
      </p:sp>
      <p:sp>
        <p:nvSpPr>
          <p:cNvPr id="16" name="Freeform: Shape 15">
            <a:extLst>
              <a:ext uri="{FF2B5EF4-FFF2-40B4-BE49-F238E27FC236}">
                <a16:creationId xmlns:a16="http://schemas.microsoft.com/office/drawing/2014/main" id="{957FB251-A65E-4B97-B118-C640045B8E40}"/>
              </a:ext>
            </a:extLst>
          </p:cNvPr>
          <p:cNvSpPr>
            <a:spLocks noGrp="1"/>
          </p:cNvSpPr>
          <p:nvPr>
            <p:ph type="pic" sz="quarter" idx="43" hasCustomPrompt="1"/>
          </p:nvPr>
        </p:nvSpPr>
        <p:spPr>
          <a:xfrm>
            <a:off x="2306472" y="3664761"/>
            <a:ext cx="2343150" cy="3193239"/>
          </a:xfrm>
          <a:custGeom>
            <a:avLst/>
            <a:gdLst>
              <a:gd name="connsiteX0" fmla="*/ 0 w 2343150"/>
              <a:gd name="connsiteY0" fmla="*/ 0 h 3193239"/>
              <a:gd name="connsiteX1" fmla="*/ 2343150 w 2343150"/>
              <a:gd name="connsiteY1" fmla="*/ 0 h 3193239"/>
              <a:gd name="connsiteX2" fmla="*/ 2343150 w 2343150"/>
              <a:gd name="connsiteY2" fmla="*/ 3193239 h 3193239"/>
              <a:gd name="connsiteX3" fmla="*/ 0 w 2343150"/>
              <a:gd name="connsiteY3" fmla="*/ 3193239 h 3193239"/>
            </a:gdLst>
            <a:ahLst/>
            <a:cxnLst>
              <a:cxn ang="0">
                <a:pos x="connsiteX0" y="connsiteY0"/>
              </a:cxn>
              <a:cxn ang="0">
                <a:pos x="connsiteX1" y="connsiteY1"/>
              </a:cxn>
              <a:cxn ang="0">
                <a:pos x="connsiteX2" y="connsiteY2"/>
              </a:cxn>
              <a:cxn ang="0">
                <a:pos x="connsiteX3" y="connsiteY3"/>
              </a:cxn>
            </a:cxnLst>
            <a:rect l="l" t="t" r="r" b="b"/>
            <a:pathLst>
              <a:path w="2343150" h="3193239">
                <a:moveTo>
                  <a:pt x="0" y="0"/>
                </a:moveTo>
                <a:lnTo>
                  <a:pt x="2343150" y="0"/>
                </a:lnTo>
                <a:lnTo>
                  <a:pt x="2343150" y="3193239"/>
                </a:lnTo>
                <a:lnTo>
                  <a:pt x="0" y="3193239"/>
                </a:lnTo>
                <a:close/>
              </a:path>
            </a:pathLst>
          </a:custGeom>
        </p:spPr>
        <p:txBody>
          <a:bodyPr wrap="square">
            <a:noAutofit/>
          </a:bodyPr>
          <a:lstStyle>
            <a:lvl1pPr>
              <a:defRPr sz="1200"/>
            </a:lvl1pPr>
          </a:lstStyle>
          <a:p>
            <a:r>
              <a:rPr lang="en-US" dirty="0"/>
              <a:t>Picture</a:t>
            </a:r>
          </a:p>
        </p:txBody>
      </p:sp>
      <p:sp>
        <p:nvSpPr>
          <p:cNvPr id="23" name="Freeform: Shape 22">
            <a:extLst>
              <a:ext uri="{FF2B5EF4-FFF2-40B4-BE49-F238E27FC236}">
                <a16:creationId xmlns:a16="http://schemas.microsoft.com/office/drawing/2014/main" id="{E1B09C9F-61B3-4DB2-BE88-6B75FFCFDE9A}"/>
              </a:ext>
            </a:extLst>
          </p:cNvPr>
          <p:cNvSpPr>
            <a:spLocks noGrp="1"/>
          </p:cNvSpPr>
          <p:nvPr>
            <p:ph type="pic" sz="quarter" idx="40" hasCustomPrompt="1"/>
          </p:nvPr>
        </p:nvSpPr>
        <p:spPr>
          <a:xfrm>
            <a:off x="2306472" y="0"/>
            <a:ext cx="2343150" cy="3429000"/>
          </a:xfrm>
          <a:custGeom>
            <a:avLst/>
            <a:gdLst>
              <a:gd name="connsiteX0" fmla="*/ 0 w 2343150"/>
              <a:gd name="connsiteY0" fmla="*/ 0 h 3429000"/>
              <a:gd name="connsiteX1" fmla="*/ 2343150 w 2343150"/>
              <a:gd name="connsiteY1" fmla="*/ 0 h 3429000"/>
              <a:gd name="connsiteX2" fmla="*/ 2343150 w 2343150"/>
              <a:gd name="connsiteY2" fmla="*/ 3429000 h 3429000"/>
              <a:gd name="connsiteX3" fmla="*/ 0 w 234315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2343150" h="3429000">
                <a:moveTo>
                  <a:pt x="0" y="0"/>
                </a:moveTo>
                <a:lnTo>
                  <a:pt x="2343150" y="0"/>
                </a:lnTo>
                <a:lnTo>
                  <a:pt x="2343150" y="3429000"/>
                </a:lnTo>
                <a:lnTo>
                  <a:pt x="0" y="3429000"/>
                </a:lnTo>
                <a:close/>
              </a:path>
            </a:pathLst>
          </a:custGeom>
        </p:spPr>
        <p:txBody>
          <a:bodyPr wrap="square">
            <a:noAutofit/>
          </a:bodyPr>
          <a:lstStyle>
            <a:lvl1pPr>
              <a:defRPr sz="1200"/>
            </a:lvl1pPr>
          </a:lstStyle>
          <a:p>
            <a:r>
              <a:rPr lang="en-US" dirty="0"/>
              <a:t>Picture</a:t>
            </a:r>
          </a:p>
        </p:txBody>
      </p:sp>
      <p:sp>
        <p:nvSpPr>
          <p:cNvPr id="22" name="Freeform: Shape 21">
            <a:extLst>
              <a:ext uri="{FF2B5EF4-FFF2-40B4-BE49-F238E27FC236}">
                <a16:creationId xmlns:a16="http://schemas.microsoft.com/office/drawing/2014/main" id="{EDE70B3B-3FFE-4FF9-99E3-DF58DB28736B}"/>
              </a:ext>
            </a:extLst>
          </p:cNvPr>
          <p:cNvSpPr>
            <a:spLocks noGrp="1"/>
          </p:cNvSpPr>
          <p:nvPr>
            <p:ph type="pic" sz="quarter" idx="45" hasCustomPrompt="1"/>
          </p:nvPr>
        </p:nvSpPr>
        <p:spPr>
          <a:xfrm>
            <a:off x="0" y="-1"/>
            <a:ext cx="2109237" cy="4349129"/>
          </a:xfrm>
          <a:custGeom>
            <a:avLst/>
            <a:gdLst>
              <a:gd name="connsiteX0" fmla="*/ 0 w 2109237"/>
              <a:gd name="connsiteY0" fmla="*/ 0 h 4349129"/>
              <a:gd name="connsiteX1" fmla="*/ 2109237 w 2109237"/>
              <a:gd name="connsiteY1" fmla="*/ 0 h 4349129"/>
              <a:gd name="connsiteX2" fmla="*/ 2109237 w 2109237"/>
              <a:gd name="connsiteY2" fmla="*/ 4349129 h 4349129"/>
              <a:gd name="connsiteX3" fmla="*/ 0 w 2109237"/>
              <a:gd name="connsiteY3" fmla="*/ 4349129 h 4349129"/>
            </a:gdLst>
            <a:ahLst/>
            <a:cxnLst>
              <a:cxn ang="0">
                <a:pos x="connsiteX0" y="connsiteY0"/>
              </a:cxn>
              <a:cxn ang="0">
                <a:pos x="connsiteX1" y="connsiteY1"/>
              </a:cxn>
              <a:cxn ang="0">
                <a:pos x="connsiteX2" y="connsiteY2"/>
              </a:cxn>
              <a:cxn ang="0">
                <a:pos x="connsiteX3" y="connsiteY3"/>
              </a:cxn>
            </a:cxnLst>
            <a:rect l="l" t="t" r="r" b="b"/>
            <a:pathLst>
              <a:path w="2109237" h="4349129">
                <a:moveTo>
                  <a:pt x="0" y="0"/>
                </a:moveTo>
                <a:lnTo>
                  <a:pt x="2109237" y="0"/>
                </a:lnTo>
                <a:lnTo>
                  <a:pt x="2109237" y="4349129"/>
                </a:lnTo>
                <a:lnTo>
                  <a:pt x="0" y="434912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932529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84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Freeform: Shape 10">
            <a:extLst>
              <a:ext uri="{FF2B5EF4-FFF2-40B4-BE49-F238E27FC236}">
                <a16:creationId xmlns:a16="http://schemas.microsoft.com/office/drawing/2014/main" id="{403EF570-83B9-4337-98D3-97782B0AB70D}"/>
              </a:ext>
            </a:extLst>
          </p:cNvPr>
          <p:cNvSpPr>
            <a:spLocks noGrp="1"/>
          </p:cNvSpPr>
          <p:nvPr>
            <p:ph type="pic" sz="quarter" idx="40" hasCustomPrompt="1"/>
          </p:nvPr>
        </p:nvSpPr>
        <p:spPr>
          <a:xfrm>
            <a:off x="6849995" y="2166110"/>
            <a:ext cx="4375976" cy="3689349"/>
          </a:xfrm>
          <a:custGeom>
            <a:avLst/>
            <a:gdLst>
              <a:gd name="connsiteX0" fmla="*/ 0 w 4375976"/>
              <a:gd name="connsiteY0" fmla="*/ 0 h 3689349"/>
              <a:gd name="connsiteX1" fmla="*/ 4375976 w 4375976"/>
              <a:gd name="connsiteY1" fmla="*/ 0 h 3689349"/>
              <a:gd name="connsiteX2" fmla="*/ 4375976 w 4375976"/>
              <a:gd name="connsiteY2" fmla="*/ 3689349 h 3689349"/>
              <a:gd name="connsiteX3" fmla="*/ 0 w 4375976"/>
              <a:gd name="connsiteY3" fmla="*/ 3689349 h 3689349"/>
            </a:gdLst>
            <a:ahLst/>
            <a:cxnLst>
              <a:cxn ang="0">
                <a:pos x="connsiteX0" y="connsiteY0"/>
              </a:cxn>
              <a:cxn ang="0">
                <a:pos x="connsiteX1" y="connsiteY1"/>
              </a:cxn>
              <a:cxn ang="0">
                <a:pos x="connsiteX2" y="connsiteY2"/>
              </a:cxn>
              <a:cxn ang="0">
                <a:pos x="connsiteX3" y="connsiteY3"/>
              </a:cxn>
            </a:cxnLst>
            <a:rect l="l" t="t" r="r" b="b"/>
            <a:pathLst>
              <a:path w="4375976" h="3689349">
                <a:moveTo>
                  <a:pt x="0" y="0"/>
                </a:moveTo>
                <a:lnTo>
                  <a:pt x="4375976" y="0"/>
                </a:lnTo>
                <a:lnTo>
                  <a:pt x="4375976" y="3689349"/>
                </a:lnTo>
                <a:lnTo>
                  <a:pt x="0" y="3689349"/>
                </a:lnTo>
                <a:close/>
              </a:path>
            </a:pathLst>
          </a:custGeom>
        </p:spPr>
        <p:txBody>
          <a:bodyPr wrap="square">
            <a:noAutofit/>
          </a:bodyPr>
          <a:lstStyle>
            <a:lvl1pPr>
              <a:defRPr sz="1200"/>
            </a:lvl1pPr>
          </a:lstStyle>
          <a:p>
            <a:r>
              <a:rPr lang="en-US" dirty="0"/>
              <a:t>Picture</a:t>
            </a:r>
          </a:p>
        </p:txBody>
      </p:sp>
      <p:sp>
        <p:nvSpPr>
          <p:cNvPr id="10" name="Freeform: Shape 9">
            <a:extLst>
              <a:ext uri="{FF2B5EF4-FFF2-40B4-BE49-F238E27FC236}">
                <a16:creationId xmlns:a16="http://schemas.microsoft.com/office/drawing/2014/main" id="{DFB041C1-D0B5-4EA9-8704-6860BFCF308D}"/>
              </a:ext>
            </a:extLst>
          </p:cNvPr>
          <p:cNvSpPr>
            <a:spLocks noGrp="1"/>
          </p:cNvSpPr>
          <p:nvPr>
            <p:ph type="pic" sz="quarter" idx="45" hasCustomPrompt="1"/>
          </p:nvPr>
        </p:nvSpPr>
        <p:spPr>
          <a:xfrm>
            <a:off x="966029" y="2166109"/>
            <a:ext cx="2390788" cy="3689349"/>
          </a:xfrm>
          <a:custGeom>
            <a:avLst/>
            <a:gdLst>
              <a:gd name="connsiteX0" fmla="*/ 0 w 2390788"/>
              <a:gd name="connsiteY0" fmla="*/ 0 h 3689349"/>
              <a:gd name="connsiteX1" fmla="*/ 2390788 w 2390788"/>
              <a:gd name="connsiteY1" fmla="*/ 0 h 3689349"/>
              <a:gd name="connsiteX2" fmla="*/ 2390788 w 2390788"/>
              <a:gd name="connsiteY2" fmla="*/ 3689349 h 3689349"/>
              <a:gd name="connsiteX3" fmla="*/ 0 w 2390788"/>
              <a:gd name="connsiteY3" fmla="*/ 3689349 h 3689349"/>
            </a:gdLst>
            <a:ahLst/>
            <a:cxnLst>
              <a:cxn ang="0">
                <a:pos x="connsiteX0" y="connsiteY0"/>
              </a:cxn>
              <a:cxn ang="0">
                <a:pos x="connsiteX1" y="connsiteY1"/>
              </a:cxn>
              <a:cxn ang="0">
                <a:pos x="connsiteX2" y="connsiteY2"/>
              </a:cxn>
              <a:cxn ang="0">
                <a:pos x="connsiteX3" y="connsiteY3"/>
              </a:cxn>
            </a:cxnLst>
            <a:rect l="l" t="t" r="r" b="b"/>
            <a:pathLst>
              <a:path w="2390788" h="3689349">
                <a:moveTo>
                  <a:pt x="0" y="0"/>
                </a:moveTo>
                <a:lnTo>
                  <a:pt x="2390788" y="0"/>
                </a:lnTo>
                <a:lnTo>
                  <a:pt x="2390788" y="3689349"/>
                </a:lnTo>
                <a:lnTo>
                  <a:pt x="0" y="368934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583488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85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Freeform: Shape 5">
            <a:extLst>
              <a:ext uri="{FF2B5EF4-FFF2-40B4-BE49-F238E27FC236}">
                <a16:creationId xmlns:a16="http://schemas.microsoft.com/office/drawing/2014/main" id="{23A2B26E-E3A0-4145-815C-72D6FD63669D}"/>
              </a:ext>
            </a:extLst>
          </p:cNvPr>
          <p:cNvSpPr>
            <a:spLocks noGrp="1"/>
          </p:cNvSpPr>
          <p:nvPr>
            <p:ph type="pic" sz="quarter" idx="40" hasCustomPrompt="1"/>
          </p:nvPr>
        </p:nvSpPr>
        <p:spPr>
          <a:xfrm>
            <a:off x="8685723" y="2638574"/>
            <a:ext cx="2435870" cy="2435870"/>
          </a:xfrm>
          <a:custGeom>
            <a:avLst/>
            <a:gdLst>
              <a:gd name="connsiteX0" fmla="*/ 1217935 w 2435870"/>
              <a:gd name="connsiteY0" fmla="*/ 0 h 2435870"/>
              <a:gd name="connsiteX1" fmla="*/ 2435870 w 2435870"/>
              <a:gd name="connsiteY1" fmla="*/ 1217935 h 2435870"/>
              <a:gd name="connsiteX2" fmla="*/ 1217935 w 2435870"/>
              <a:gd name="connsiteY2" fmla="*/ 2435870 h 2435870"/>
              <a:gd name="connsiteX3" fmla="*/ 0 w 2435870"/>
              <a:gd name="connsiteY3" fmla="*/ 1217935 h 2435870"/>
              <a:gd name="connsiteX4" fmla="*/ 1217935 w 2435870"/>
              <a:gd name="connsiteY4" fmla="*/ 0 h 24358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5870" h="2435870">
                <a:moveTo>
                  <a:pt x="1217935" y="0"/>
                </a:moveTo>
                <a:cubicBezTo>
                  <a:pt x="1890582" y="0"/>
                  <a:pt x="2435870" y="545288"/>
                  <a:pt x="2435870" y="1217935"/>
                </a:cubicBezTo>
                <a:cubicBezTo>
                  <a:pt x="2435870" y="1890582"/>
                  <a:pt x="1890582" y="2435870"/>
                  <a:pt x="1217935" y="2435870"/>
                </a:cubicBezTo>
                <a:cubicBezTo>
                  <a:pt x="545288" y="2435870"/>
                  <a:pt x="0" y="1890582"/>
                  <a:pt x="0" y="1217935"/>
                </a:cubicBezTo>
                <a:cubicBezTo>
                  <a:pt x="0" y="545288"/>
                  <a:pt x="545288" y="0"/>
                  <a:pt x="1217935"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6082364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86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Freeform: Shape 7">
            <a:extLst>
              <a:ext uri="{FF2B5EF4-FFF2-40B4-BE49-F238E27FC236}">
                <a16:creationId xmlns:a16="http://schemas.microsoft.com/office/drawing/2014/main" id="{F845BFFE-1092-45C7-9424-D5CA7BC7A965}"/>
              </a:ext>
            </a:extLst>
          </p:cNvPr>
          <p:cNvSpPr>
            <a:spLocks noGrp="1"/>
          </p:cNvSpPr>
          <p:nvPr>
            <p:ph type="pic" sz="quarter" idx="40" hasCustomPrompt="1"/>
          </p:nvPr>
        </p:nvSpPr>
        <p:spPr>
          <a:xfrm>
            <a:off x="3735792" y="1078741"/>
            <a:ext cx="2852627" cy="4700518"/>
          </a:xfrm>
          <a:custGeom>
            <a:avLst/>
            <a:gdLst>
              <a:gd name="connsiteX0" fmla="*/ 0 w 2852627"/>
              <a:gd name="connsiteY0" fmla="*/ 0 h 4700518"/>
              <a:gd name="connsiteX1" fmla="*/ 2852627 w 2852627"/>
              <a:gd name="connsiteY1" fmla="*/ 0 h 4700518"/>
              <a:gd name="connsiteX2" fmla="*/ 2852627 w 2852627"/>
              <a:gd name="connsiteY2" fmla="*/ 4700518 h 4700518"/>
              <a:gd name="connsiteX3" fmla="*/ 0 w 2852627"/>
              <a:gd name="connsiteY3" fmla="*/ 4700518 h 4700518"/>
            </a:gdLst>
            <a:ahLst/>
            <a:cxnLst>
              <a:cxn ang="0">
                <a:pos x="connsiteX0" y="connsiteY0"/>
              </a:cxn>
              <a:cxn ang="0">
                <a:pos x="connsiteX1" y="connsiteY1"/>
              </a:cxn>
              <a:cxn ang="0">
                <a:pos x="connsiteX2" y="connsiteY2"/>
              </a:cxn>
              <a:cxn ang="0">
                <a:pos x="connsiteX3" y="connsiteY3"/>
              </a:cxn>
            </a:cxnLst>
            <a:rect l="l" t="t" r="r" b="b"/>
            <a:pathLst>
              <a:path w="2852627" h="4700518">
                <a:moveTo>
                  <a:pt x="0" y="0"/>
                </a:moveTo>
                <a:lnTo>
                  <a:pt x="2852627" y="0"/>
                </a:lnTo>
                <a:lnTo>
                  <a:pt x="2852627" y="4700518"/>
                </a:lnTo>
                <a:lnTo>
                  <a:pt x="0" y="4700518"/>
                </a:lnTo>
                <a:close/>
              </a:path>
            </a:pathLst>
          </a:custGeom>
        </p:spPr>
        <p:txBody>
          <a:bodyPr wrap="square">
            <a:noAutofit/>
          </a:bodyPr>
          <a:lstStyle>
            <a:lvl1pPr>
              <a:defRPr sz="1200"/>
            </a:lvl1pPr>
          </a:lstStyle>
          <a:p>
            <a:r>
              <a:rPr lang="en-US" dirty="0"/>
              <a:t>Picture</a:t>
            </a:r>
          </a:p>
        </p:txBody>
      </p:sp>
      <p:sp>
        <p:nvSpPr>
          <p:cNvPr id="7" name="Freeform: Shape 6">
            <a:extLst>
              <a:ext uri="{FF2B5EF4-FFF2-40B4-BE49-F238E27FC236}">
                <a16:creationId xmlns:a16="http://schemas.microsoft.com/office/drawing/2014/main" id="{557EA199-AE15-4E89-8F39-DF53C8A08538}"/>
              </a:ext>
            </a:extLst>
          </p:cNvPr>
          <p:cNvSpPr>
            <a:spLocks noGrp="1"/>
          </p:cNvSpPr>
          <p:nvPr>
            <p:ph type="pic" sz="quarter" idx="45" hasCustomPrompt="1"/>
          </p:nvPr>
        </p:nvSpPr>
        <p:spPr>
          <a:xfrm>
            <a:off x="913078" y="2048282"/>
            <a:ext cx="2566931" cy="2761436"/>
          </a:xfrm>
          <a:custGeom>
            <a:avLst/>
            <a:gdLst>
              <a:gd name="connsiteX0" fmla="*/ 0 w 2566931"/>
              <a:gd name="connsiteY0" fmla="*/ 0 h 2761436"/>
              <a:gd name="connsiteX1" fmla="*/ 2566931 w 2566931"/>
              <a:gd name="connsiteY1" fmla="*/ 0 h 2761436"/>
              <a:gd name="connsiteX2" fmla="*/ 2566931 w 2566931"/>
              <a:gd name="connsiteY2" fmla="*/ 2761436 h 2761436"/>
              <a:gd name="connsiteX3" fmla="*/ 0 w 2566931"/>
              <a:gd name="connsiteY3" fmla="*/ 2761436 h 2761436"/>
            </a:gdLst>
            <a:ahLst/>
            <a:cxnLst>
              <a:cxn ang="0">
                <a:pos x="connsiteX0" y="connsiteY0"/>
              </a:cxn>
              <a:cxn ang="0">
                <a:pos x="connsiteX1" y="connsiteY1"/>
              </a:cxn>
              <a:cxn ang="0">
                <a:pos x="connsiteX2" y="connsiteY2"/>
              </a:cxn>
              <a:cxn ang="0">
                <a:pos x="connsiteX3" y="connsiteY3"/>
              </a:cxn>
            </a:cxnLst>
            <a:rect l="l" t="t" r="r" b="b"/>
            <a:pathLst>
              <a:path w="2566931" h="2761436">
                <a:moveTo>
                  <a:pt x="0" y="0"/>
                </a:moveTo>
                <a:lnTo>
                  <a:pt x="2566931" y="0"/>
                </a:lnTo>
                <a:lnTo>
                  <a:pt x="2566931" y="2761436"/>
                </a:lnTo>
                <a:lnTo>
                  <a:pt x="0" y="276143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92332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24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8C9EEC4E-BE64-4C5C-8D56-CDE3C9756B95}"/>
              </a:ext>
            </a:extLst>
          </p:cNvPr>
          <p:cNvSpPr>
            <a:spLocks noGrp="1"/>
          </p:cNvSpPr>
          <p:nvPr>
            <p:ph type="pic" sz="quarter" idx="32" hasCustomPrompt="1"/>
          </p:nvPr>
        </p:nvSpPr>
        <p:spPr>
          <a:xfrm>
            <a:off x="0" y="1"/>
            <a:ext cx="7105650" cy="6858000"/>
          </a:xfrm>
          <a:custGeom>
            <a:avLst/>
            <a:gdLst>
              <a:gd name="connsiteX0" fmla="*/ 0 w 7105650"/>
              <a:gd name="connsiteY0" fmla="*/ 0 h 6858000"/>
              <a:gd name="connsiteX1" fmla="*/ 7105650 w 7105650"/>
              <a:gd name="connsiteY1" fmla="*/ 0 h 6858000"/>
              <a:gd name="connsiteX2" fmla="*/ 4802186 w 7105650"/>
              <a:gd name="connsiteY2" fmla="*/ 6858000 h 6858000"/>
              <a:gd name="connsiteX3" fmla="*/ 0 w 71056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105650" h="6858000">
                <a:moveTo>
                  <a:pt x="0" y="0"/>
                </a:moveTo>
                <a:lnTo>
                  <a:pt x="7105650" y="0"/>
                </a:lnTo>
                <a:lnTo>
                  <a:pt x="4802186"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30807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3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4E6F6051-8455-4540-BB45-B2D7DE67316D}"/>
              </a:ext>
            </a:extLst>
          </p:cNvPr>
          <p:cNvSpPr>
            <a:spLocks noGrp="1"/>
          </p:cNvSpPr>
          <p:nvPr>
            <p:ph type="pic" sz="quarter" idx="32" hasCustomPrompt="1"/>
          </p:nvPr>
        </p:nvSpPr>
        <p:spPr>
          <a:xfrm>
            <a:off x="862829" y="5000694"/>
            <a:ext cx="4704522" cy="1444487"/>
          </a:xfrm>
          <a:custGeom>
            <a:avLst/>
            <a:gdLst>
              <a:gd name="connsiteX0" fmla="*/ 0 w 4704522"/>
              <a:gd name="connsiteY0" fmla="*/ 0 h 1444487"/>
              <a:gd name="connsiteX1" fmla="*/ 4704522 w 4704522"/>
              <a:gd name="connsiteY1" fmla="*/ 0 h 1444487"/>
              <a:gd name="connsiteX2" fmla="*/ 4704522 w 4704522"/>
              <a:gd name="connsiteY2" fmla="*/ 1444487 h 1444487"/>
              <a:gd name="connsiteX3" fmla="*/ 0 w 4704522"/>
              <a:gd name="connsiteY3" fmla="*/ 1444487 h 1444487"/>
            </a:gdLst>
            <a:ahLst/>
            <a:cxnLst>
              <a:cxn ang="0">
                <a:pos x="connsiteX0" y="connsiteY0"/>
              </a:cxn>
              <a:cxn ang="0">
                <a:pos x="connsiteX1" y="connsiteY1"/>
              </a:cxn>
              <a:cxn ang="0">
                <a:pos x="connsiteX2" y="connsiteY2"/>
              </a:cxn>
              <a:cxn ang="0">
                <a:pos x="connsiteX3" y="connsiteY3"/>
              </a:cxn>
            </a:cxnLst>
            <a:rect l="l" t="t" r="r" b="b"/>
            <a:pathLst>
              <a:path w="4704522" h="1444487">
                <a:moveTo>
                  <a:pt x="0" y="0"/>
                </a:moveTo>
                <a:lnTo>
                  <a:pt x="4704522" y="0"/>
                </a:lnTo>
                <a:lnTo>
                  <a:pt x="4704522" y="1444487"/>
                </a:lnTo>
                <a:lnTo>
                  <a:pt x="0" y="14444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719844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57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F24C7AB-0A92-4F51-ABD3-A32F550FB03D}"/>
              </a:ext>
            </a:extLst>
          </p:cNvPr>
          <p:cNvSpPr>
            <a:spLocks noGrp="1"/>
          </p:cNvSpPr>
          <p:nvPr>
            <p:ph type="pic" sz="quarter" idx="36" hasCustomPrompt="1"/>
          </p:nvPr>
        </p:nvSpPr>
        <p:spPr>
          <a:xfrm>
            <a:off x="4837482" y="1188537"/>
            <a:ext cx="2517036" cy="2517036"/>
          </a:xfrm>
          <a:custGeom>
            <a:avLst/>
            <a:gdLst>
              <a:gd name="connsiteX0" fmla="*/ 1258518 w 2517036"/>
              <a:gd name="connsiteY0" fmla="*/ 0 h 2517036"/>
              <a:gd name="connsiteX1" fmla="*/ 2517036 w 2517036"/>
              <a:gd name="connsiteY1" fmla="*/ 1258518 h 2517036"/>
              <a:gd name="connsiteX2" fmla="*/ 1258518 w 2517036"/>
              <a:gd name="connsiteY2" fmla="*/ 2517036 h 2517036"/>
              <a:gd name="connsiteX3" fmla="*/ 0 w 2517036"/>
              <a:gd name="connsiteY3" fmla="*/ 1258518 h 2517036"/>
              <a:gd name="connsiteX4" fmla="*/ 1258518 w 2517036"/>
              <a:gd name="connsiteY4" fmla="*/ 0 h 2517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7036" h="2517036">
                <a:moveTo>
                  <a:pt x="1258518" y="0"/>
                </a:moveTo>
                <a:cubicBezTo>
                  <a:pt x="1953578" y="0"/>
                  <a:pt x="2517036" y="563458"/>
                  <a:pt x="2517036" y="1258518"/>
                </a:cubicBezTo>
                <a:cubicBezTo>
                  <a:pt x="2517036" y="1953578"/>
                  <a:pt x="1953578" y="2517036"/>
                  <a:pt x="1258518" y="2517036"/>
                </a:cubicBezTo>
                <a:cubicBezTo>
                  <a:pt x="563458" y="2517036"/>
                  <a:pt x="0" y="1953578"/>
                  <a:pt x="0" y="1258518"/>
                </a:cubicBezTo>
                <a:cubicBezTo>
                  <a:pt x="0" y="563458"/>
                  <a:pt x="563458" y="0"/>
                  <a:pt x="1258518" y="0"/>
                </a:cubicBez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63DB6B76-0E33-4ED8-AA34-EB313701BF62}"/>
              </a:ext>
            </a:extLst>
          </p:cNvPr>
          <p:cNvSpPr>
            <a:spLocks noGrp="1"/>
          </p:cNvSpPr>
          <p:nvPr>
            <p:ph type="pic" sz="quarter" idx="35" hasCustomPrompt="1"/>
          </p:nvPr>
        </p:nvSpPr>
        <p:spPr>
          <a:xfrm>
            <a:off x="0" y="0"/>
            <a:ext cx="12192000" cy="2765324"/>
          </a:xfrm>
          <a:custGeom>
            <a:avLst/>
            <a:gdLst>
              <a:gd name="connsiteX0" fmla="*/ 0 w 12192000"/>
              <a:gd name="connsiteY0" fmla="*/ 0 h 2765324"/>
              <a:gd name="connsiteX1" fmla="*/ 12192000 w 12192000"/>
              <a:gd name="connsiteY1" fmla="*/ 0 h 2765324"/>
              <a:gd name="connsiteX2" fmla="*/ 12192000 w 12192000"/>
              <a:gd name="connsiteY2" fmla="*/ 2765324 h 2765324"/>
              <a:gd name="connsiteX3" fmla="*/ 0 w 12192000"/>
              <a:gd name="connsiteY3" fmla="*/ 2765324 h 2765324"/>
            </a:gdLst>
            <a:ahLst/>
            <a:cxnLst>
              <a:cxn ang="0">
                <a:pos x="connsiteX0" y="connsiteY0"/>
              </a:cxn>
              <a:cxn ang="0">
                <a:pos x="connsiteX1" y="connsiteY1"/>
              </a:cxn>
              <a:cxn ang="0">
                <a:pos x="connsiteX2" y="connsiteY2"/>
              </a:cxn>
              <a:cxn ang="0">
                <a:pos x="connsiteX3" y="connsiteY3"/>
              </a:cxn>
            </a:cxnLst>
            <a:rect l="l" t="t" r="r" b="b"/>
            <a:pathLst>
              <a:path w="12192000" h="2765324">
                <a:moveTo>
                  <a:pt x="0" y="0"/>
                </a:moveTo>
                <a:lnTo>
                  <a:pt x="12192000" y="0"/>
                </a:lnTo>
                <a:lnTo>
                  <a:pt x="12192000" y="2765324"/>
                </a:lnTo>
                <a:lnTo>
                  <a:pt x="0" y="276532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26213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081" r:id="rId7"/>
    <p:sldLayoutId id="2147484096" r:id="rId8"/>
    <p:sldLayoutId id="2147484114" r:id="rId9"/>
    <p:sldLayoutId id="2147484115" r:id="rId10"/>
    <p:sldLayoutId id="2147484116" r:id="rId11"/>
    <p:sldLayoutId id="2147484117" r:id="rId12"/>
    <p:sldLayoutId id="2147484118" r:id="rId13"/>
    <p:sldLayoutId id="2147484119" r:id="rId14"/>
    <p:sldLayoutId id="2147484120" r:id="rId15"/>
    <p:sldLayoutId id="2147484121" r:id="rId16"/>
    <p:sldLayoutId id="2147484122" r:id="rId17"/>
    <p:sldLayoutId id="2147484123" r:id="rId18"/>
    <p:sldLayoutId id="2147484124" r:id="rId19"/>
    <p:sldLayoutId id="2147484125" r:id="rId20"/>
    <p:sldLayoutId id="2147484126" r:id="rId21"/>
    <p:sldLayoutId id="2147484127" r:id="rId22"/>
    <p:sldLayoutId id="2147484128" r:id="rId23"/>
    <p:sldLayoutId id="2147484129" r:id="rId24"/>
    <p:sldLayoutId id="2147484130" r:id="rId25"/>
    <p:sldLayoutId id="2147484131" r:id="rId26"/>
    <p:sldLayoutId id="2147484132" r:id="rId27"/>
    <p:sldLayoutId id="2147484133" r:id="rId28"/>
    <p:sldLayoutId id="2147484134" r:id="rId29"/>
    <p:sldLayoutId id="2147484135" r:id="rId30"/>
    <p:sldLayoutId id="2147484136" r:id="rId31"/>
    <p:sldLayoutId id="2147484137" r:id="rId32"/>
    <p:sldLayoutId id="2147484138" r:id="rId33"/>
    <p:sldLayoutId id="2147484139" r:id="rId34"/>
    <p:sldLayoutId id="2147484140" r:id="rId35"/>
    <p:sldLayoutId id="2147484141" r:id="rId36"/>
    <p:sldLayoutId id="2147484142" r:id="rId37"/>
    <p:sldLayoutId id="2147484143" r:id="rId38"/>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5.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30.xml"/><Relationship Id="rId5" Type="http://schemas.openxmlformats.org/officeDocument/2006/relationships/image" Target="../media/image9.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31.xml"/><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32.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33.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g"/></Relationships>
</file>

<file path=ppt/slides/_rels/slide15.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4.jpeg"/><Relationship Id="rId7"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34.xml"/><Relationship Id="rId6" Type="http://schemas.openxmlformats.org/officeDocument/2006/relationships/image" Target="../media/image23.jpeg"/><Relationship Id="rId5" Type="http://schemas.openxmlformats.org/officeDocument/2006/relationships/image" Target="../media/image26.jpeg"/><Relationship Id="rId4" Type="http://schemas.openxmlformats.org/officeDocument/2006/relationships/image" Target="../media/image25.jpeg"/><Relationship Id="rId9"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31.jpeg"/><Relationship Id="rId2" Type="http://schemas.openxmlformats.org/officeDocument/2006/relationships/notesSlide" Target="../notesSlides/notesSlide14.xml"/><Relationship Id="rId1" Type="http://schemas.openxmlformats.org/officeDocument/2006/relationships/slideLayout" Target="../slideLayouts/slideLayout35.xml"/><Relationship Id="rId6" Type="http://schemas.openxmlformats.org/officeDocument/2006/relationships/image" Target="../media/image11.jpeg"/><Relationship Id="rId5" Type="http://schemas.openxmlformats.org/officeDocument/2006/relationships/image" Target="../media/image30.jpeg"/><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5.xml"/><Relationship Id="rId1" Type="http://schemas.openxmlformats.org/officeDocument/2006/relationships/slideLayout" Target="../slideLayouts/slideLayout36.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37.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38.xml"/><Relationship Id="rId4" Type="http://schemas.openxmlformats.org/officeDocument/2006/relationships/image" Target="../media/image34.jpe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8.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p:txBody>
          <a:bodyPr/>
          <a:lstStyle/>
          <a:p>
            <a:r>
              <a:rPr lang="en-US"/>
              <a:t>01</a:t>
            </a:r>
            <a:endParaRPr lang="en-US" dirty="0"/>
          </a:p>
        </p:txBody>
      </p:sp>
      <p:sp>
        <p:nvSpPr>
          <p:cNvPr id="5" name="Rectangle 4">
            <a:extLst>
              <a:ext uri="{FF2B5EF4-FFF2-40B4-BE49-F238E27FC236}">
                <a16:creationId xmlns:a16="http://schemas.microsoft.com/office/drawing/2014/main" id="{2AF18D08-F77D-481E-9890-8EA5C8907CEF}"/>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6275B4DB-756D-4D7F-ADA5-B4FD651960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grpSp>
        <p:nvGrpSpPr>
          <p:cNvPr id="6" name="Group 5">
            <a:extLst>
              <a:ext uri="{FF2B5EF4-FFF2-40B4-BE49-F238E27FC236}">
                <a16:creationId xmlns:a16="http://schemas.microsoft.com/office/drawing/2014/main" id="{EC0D94E9-3514-4710-8CC9-282108B66449}"/>
              </a:ext>
            </a:extLst>
          </p:cNvPr>
          <p:cNvGrpSpPr/>
          <p:nvPr/>
        </p:nvGrpSpPr>
        <p:grpSpPr>
          <a:xfrm>
            <a:off x="-1055962" y="4558749"/>
            <a:ext cx="3135217" cy="3220926"/>
            <a:chOff x="-10298113" y="1223963"/>
            <a:chExt cx="5110163" cy="5249862"/>
          </a:xfrm>
        </p:grpSpPr>
        <p:sp>
          <p:nvSpPr>
            <p:cNvPr id="7" name="Freeform 5">
              <a:extLst>
                <a:ext uri="{FF2B5EF4-FFF2-40B4-BE49-F238E27FC236}">
                  <a16:creationId xmlns:a16="http://schemas.microsoft.com/office/drawing/2014/main" id="{E6EAE5F2-B90F-431C-83EC-ECB29F030F7E}"/>
                </a:ext>
              </a:extLst>
            </p:cNvPr>
            <p:cNvSpPr>
              <a:spLocks/>
            </p:cNvSpPr>
            <p:nvPr/>
          </p:nvSpPr>
          <p:spPr bwMode="auto">
            <a:xfrm>
              <a:off x="-10298113" y="1223963"/>
              <a:ext cx="3498850" cy="5249862"/>
            </a:xfrm>
            <a:custGeom>
              <a:avLst/>
              <a:gdLst>
                <a:gd name="T0" fmla="*/ 0 w 2204"/>
                <a:gd name="T1" fmla="*/ 0 h 3307"/>
                <a:gd name="T2" fmla="*/ 172 w 2204"/>
                <a:gd name="T3" fmla="*/ 0 h 3307"/>
                <a:gd name="T4" fmla="*/ 2204 w 2204"/>
                <a:gd name="T5" fmla="*/ 3307 h 3307"/>
                <a:gd name="T6" fmla="*/ 2039 w 2204"/>
                <a:gd name="T7" fmla="*/ 3307 h 3307"/>
                <a:gd name="T8" fmla="*/ 145 w 2204"/>
                <a:gd name="T9" fmla="*/ 232 h 3307"/>
                <a:gd name="T10" fmla="*/ 0 w 2204"/>
                <a:gd name="T11" fmla="*/ 0 h 3307"/>
              </a:gdLst>
              <a:ahLst/>
              <a:cxnLst>
                <a:cxn ang="0">
                  <a:pos x="T0" y="T1"/>
                </a:cxn>
                <a:cxn ang="0">
                  <a:pos x="T2" y="T3"/>
                </a:cxn>
                <a:cxn ang="0">
                  <a:pos x="T4" y="T5"/>
                </a:cxn>
                <a:cxn ang="0">
                  <a:pos x="T6" y="T7"/>
                </a:cxn>
                <a:cxn ang="0">
                  <a:pos x="T8" y="T9"/>
                </a:cxn>
                <a:cxn ang="0">
                  <a:pos x="T10" y="T11"/>
                </a:cxn>
              </a:cxnLst>
              <a:rect l="0" t="0" r="r" b="b"/>
              <a:pathLst>
                <a:path w="2204" h="3307">
                  <a:moveTo>
                    <a:pt x="0" y="0"/>
                  </a:moveTo>
                  <a:lnTo>
                    <a:pt x="172" y="0"/>
                  </a:lnTo>
                  <a:lnTo>
                    <a:pt x="2204" y="3307"/>
                  </a:lnTo>
                  <a:lnTo>
                    <a:pt x="2039" y="3307"/>
                  </a:lnTo>
                  <a:lnTo>
                    <a:pt x="145" y="232"/>
                  </a:lnTo>
                  <a:lnTo>
                    <a:pt x="0" y="0"/>
                  </a:lnTo>
                  <a:close/>
                </a:path>
              </a:pathLst>
            </a:custGeom>
            <a:solidFill>
              <a:srgbClr val="A323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11433211-ADD6-4BA0-87BC-968092BC28BD}"/>
                </a:ext>
              </a:extLst>
            </p:cNvPr>
            <p:cNvSpPr>
              <a:spLocks/>
            </p:cNvSpPr>
            <p:nvPr/>
          </p:nvSpPr>
          <p:spPr bwMode="auto">
            <a:xfrm>
              <a:off x="-9761538" y="1223963"/>
              <a:ext cx="3502025" cy="5249862"/>
            </a:xfrm>
            <a:custGeom>
              <a:avLst/>
              <a:gdLst>
                <a:gd name="T0" fmla="*/ 0 w 2206"/>
                <a:gd name="T1" fmla="*/ 0 h 3307"/>
                <a:gd name="T2" fmla="*/ 169 w 2206"/>
                <a:gd name="T3" fmla="*/ 0 h 3307"/>
                <a:gd name="T4" fmla="*/ 2206 w 2206"/>
                <a:gd name="T5" fmla="*/ 3307 h 3307"/>
                <a:gd name="T6" fmla="*/ 2038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69" y="0"/>
                  </a:lnTo>
                  <a:lnTo>
                    <a:pt x="2206" y="3307"/>
                  </a:lnTo>
                  <a:lnTo>
                    <a:pt x="2038" y="3307"/>
                  </a:lnTo>
                  <a:lnTo>
                    <a:pt x="0" y="0"/>
                  </a:lnTo>
                  <a:close/>
                </a:path>
              </a:pathLst>
            </a:custGeom>
            <a:solidFill>
              <a:srgbClr val="CF12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F5EC15D9-B776-4DFC-BAAE-BC1166AD3823}"/>
                </a:ext>
              </a:extLst>
            </p:cNvPr>
            <p:cNvSpPr>
              <a:spLocks/>
            </p:cNvSpPr>
            <p:nvPr/>
          </p:nvSpPr>
          <p:spPr bwMode="auto">
            <a:xfrm>
              <a:off x="-9220200" y="1223963"/>
              <a:ext cx="3502025" cy="5249862"/>
            </a:xfrm>
            <a:custGeom>
              <a:avLst/>
              <a:gdLst>
                <a:gd name="T0" fmla="*/ 0 w 2206"/>
                <a:gd name="T1" fmla="*/ 0 h 3307"/>
                <a:gd name="T2" fmla="*/ 170 w 2206"/>
                <a:gd name="T3" fmla="*/ 0 h 3307"/>
                <a:gd name="T4" fmla="*/ 2206 w 2206"/>
                <a:gd name="T5" fmla="*/ 3307 h 3307"/>
                <a:gd name="T6" fmla="*/ 2035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70" y="0"/>
                  </a:lnTo>
                  <a:lnTo>
                    <a:pt x="2206" y="3307"/>
                  </a:lnTo>
                  <a:lnTo>
                    <a:pt x="2035" y="3307"/>
                  </a:lnTo>
                  <a:lnTo>
                    <a:pt x="0" y="0"/>
                  </a:lnTo>
                  <a:close/>
                </a:path>
              </a:pathLst>
            </a:custGeom>
            <a:solidFill>
              <a:srgbClr val="D53E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E550E47-15AF-4083-904D-177FF4480B08}"/>
                </a:ext>
              </a:extLst>
            </p:cNvPr>
            <p:cNvSpPr>
              <a:spLocks/>
            </p:cNvSpPr>
            <p:nvPr/>
          </p:nvSpPr>
          <p:spPr bwMode="auto">
            <a:xfrm>
              <a:off x="-8685213" y="1223963"/>
              <a:ext cx="3497263" cy="5249862"/>
            </a:xfrm>
            <a:custGeom>
              <a:avLst/>
              <a:gdLst>
                <a:gd name="T0" fmla="*/ 2203 w 2203"/>
                <a:gd name="T1" fmla="*/ 3307 h 3307"/>
                <a:gd name="T2" fmla="*/ 2033 w 2203"/>
                <a:gd name="T3" fmla="*/ 3307 h 3307"/>
                <a:gd name="T4" fmla="*/ 0 w 2203"/>
                <a:gd name="T5" fmla="*/ 0 h 3307"/>
                <a:gd name="T6" fmla="*/ 170 w 2203"/>
                <a:gd name="T7" fmla="*/ 0 h 3307"/>
                <a:gd name="T8" fmla="*/ 2060 w 2203"/>
                <a:gd name="T9" fmla="*/ 3073 h 3307"/>
                <a:gd name="T10" fmla="*/ 2203 w 2203"/>
                <a:gd name="T11" fmla="*/ 3307 h 3307"/>
              </a:gdLst>
              <a:ahLst/>
              <a:cxnLst>
                <a:cxn ang="0">
                  <a:pos x="T0" y="T1"/>
                </a:cxn>
                <a:cxn ang="0">
                  <a:pos x="T2" y="T3"/>
                </a:cxn>
                <a:cxn ang="0">
                  <a:pos x="T4" y="T5"/>
                </a:cxn>
                <a:cxn ang="0">
                  <a:pos x="T6" y="T7"/>
                </a:cxn>
                <a:cxn ang="0">
                  <a:pos x="T8" y="T9"/>
                </a:cxn>
                <a:cxn ang="0">
                  <a:pos x="T10" y="T11"/>
                </a:cxn>
              </a:cxnLst>
              <a:rect l="0" t="0" r="r" b="b"/>
              <a:pathLst>
                <a:path w="2203" h="3307">
                  <a:moveTo>
                    <a:pt x="2203" y="3307"/>
                  </a:moveTo>
                  <a:lnTo>
                    <a:pt x="2033" y="3307"/>
                  </a:lnTo>
                  <a:lnTo>
                    <a:pt x="0" y="0"/>
                  </a:lnTo>
                  <a:lnTo>
                    <a:pt x="170" y="0"/>
                  </a:lnTo>
                  <a:lnTo>
                    <a:pt x="2060" y="3073"/>
                  </a:lnTo>
                  <a:lnTo>
                    <a:pt x="2203" y="3307"/>
                  </a:lnTo>
                  <a:close/>
                </a:path>
              </a:pathLst>
            </a:custGeom>
            <a:solidFill>
              <a:srgbClr val="F04E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51487938"/>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FA865142-15A6-4FC3-B4B8-C54F379B242E}"/>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 name="Title 1">
            <a:extLst>
              <a:ext uri="{FF2B5EF4-FFF2-40B4-BE49-F238E27FC236}">
                <a16:creationId xmlns:a16="http://schemas.microsoft.com/office/drawing/2014/main" id="{AA1755C3-8875-4678-B472-BF7AF87157B2}"/>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Services</a:t>
            </a:r>
            <a:endParaRPr lang="en-US" dirty="0"/>
          </a:p>
        </p:txBody>
      </p:sp>
      <p:sp>
        <p:nvSpPr>
          <p:cNvPr id="3" name="Subtitle 2">
            <a:extLst>
              <a:ext uri="{FF2B5EF4-FFF2-40B4-BE49-F238E27FC236}">
                <a16:creationId xmlns:a16="http://schemas.microsoft.com/office/drawing/2014/main" id="{6EFC99C0-C636-4363-860D-334932C03B6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a:p>
            <a:endParaRPr lang="en-US" sz="1400" dirty="0"/>
          </a:p>
        </p:txBody>
      </p:sp>
      <p:grpSp>
        <p:nvGrpSpPr>
          <p:cNvPr id="26" name="Group 25">
            <a:extLst>
              <a:ext uri="{FF2B5EF4-FFF2-40B4-BE49-F238E27FC236}">
                <a16:creationId xmlns:a16="http://schemas.microsoft.com/office/drawing/2014/main" id="{62650F47-F5AD-4C6C-AB13-4D12BD799A08}"/>
              </a:ext>
            </a:extLst>
          </p:cNvPr>
          <p:cNvGrpSpPr/>
          <p:nvPr/>
        </p:nvGrpSpPr>
        <p:grpSpPr>
          <a:xfrm>
            <a:off x="-1256163" y="4171206"/>
            <a:ext cx="3135217" cy="3220926"/>
            <a:chOff x="-10298113" y="1223963"/>
            <a:chExt cx="5110163" cy="5249862"/>
          </a:xfrm>
        </p:grpSpPr>
        <p:sp>
          <p:nvSpPr>
            <p:cNvPr id="27" name="Freeform 5">
              <a:extLst>
                <a:ext uri="{FF2B5EF4-FFF2-40B4-BE49-F238E27FC236}">
                  <a16:creationId xmlns:a16="http://schemas.microsoft.com/office/drawing/2014/main" id="{3610A399-4C07-434E-B3EB-B258131087A6}"/>
                </a:ext>
              </a:extLst>
            </p:cNvPr>
            <p:cNvSpPr>
              <a:spLocks/>
            </p:cNvSpPr>
            <p:nvPr/>
          </p:nvSpPr>
          <p:spPr bwMode="auto">
            <a:xfrm>
              <a:off x="-10298113" y="1223963"/>
              <a:ext cx="3498850" cy="5249862"/>
            </a:xfrm>
            <a:custGeom>
              <a:avLst/>
              <a:gdLst>
                <a:gd name="T0" fmla="*/ 0 w 2204"/>
                <a:gd name="T1" fmla="*/ 0 h 3307"/>
                <a:gd name="T2" fmla="*/ 172 w 2204"/>
                <a:gd name="T3" fmla="*/ 0 h 3307"/>
                <a:gd name="T4" fmla="*/ 2204 w 2204"/>
                <a:gd name="T5" fmla="*/ 3307 h 3307"/>
                <a:gd name="T6" fmla="*/ 2039 w 2204"/>
                <a:gd name="T7" fmla="*/ 3307 h 3307"/>
                <a:gd name="T8" fmla="*/ 145 w 2204"/>
                <a:gd name="T9" fmla="*/ 232 h 3307"/>
                <a:gd name="T10" fmla="*/ 0 w 2204"/>
                <a:gd name="T11" fmla="*/ 0 h 3307"/>
              </a:gdLst>
              <a:ahLst/>
              <a:cxnLst>
                <a:cxn ang="0">
                  <a:pos x="T0" y="T1"/>
                </a:cxn>
                <a:cxn ang="0">
                  <a:pos x="T2" y="T3"/>
                </a:cxn>
                <a:cxn ang="0">
                  <a:pos x="T4" y="T5"/>
                </a:cxn>
                <a:cxn ang="0">
                  <a:pos x="T6" y="T7"/>
                </a:cxn>
                <a:cxn ang="0">
                  <a:pos x="T8" y="T9"/>
                </a:cxn>
                <a:cxn ang="0">
                  <a:pos x="T10" y="T11"/>
                </a:cxn>
              </a:cxnLst>
              <a:rect l="0" t="0" r="r" b="b"/>
              <a:pathLst>
                <a:path w="2204" h="3307">
                  <a:moveTo>
                    <a:pt x="0" y="0"/>
                  </a:moveTo>
                  <a:lnTo>
                    <a:pt x="172" y="0"/>
                  </a:lnTo>
                  <a:lnTo>
                    <a:pt x="2204" y="3307"/>
                  </a:lnTo>
                  <a:lnTo>
                    <a:pt x="2039" y="3307"/>
                  </a:lnTo>
                  <a:lnTo>
                    <a:pt x="145" y="232"/>
                  </a:lnTo>
                  <a:lnTo>
                    <a:pt x="0" y="0"/>
                  </a:lnTo>
                  <a:close/>
                </a:path>
              </a:pathLst>
            </a:custGeom>
            <a:solidFill>
              <a:srgbClr val="A323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6">
              <a:extLst>
                <a:ext uri="{FF2B5EF4-FFF2-40B4-BE49-F238E27FC236}">
                  <a16:creationId xmlns:a16="http://schemas.microsoft.com/office/drawing/2014/main" id="{55E7AAFC-D806-4A95-A4DD-E052D6ACF7C8}"/>
                </a:ext>
              </a:extLst>
            </p:cNvPr>
            <p:cNvSpPr>
              <a:spLocks/>
            </p:cNvSpPr>
            <p:nvPr/>
          </p:nvSpPr>
          <p:spPr bwMode="auto">
            <a:xfrm>
              <a:off x="-9761538" y="1223963"/>
              <a:ext cx="3502025" cy="5249862"/>
            </a:xfrm>
            <a:custGeom>
              <a:avLst/>
              <a:gdLst>
                <a:gd name="T0" fmla="*/ 0 w 2206"/>
                <a:gd name="T1" fmla="*/ 0 h 3307"/>
                <a:gd name="T2" fmla="*/ 169 w 2206"/>
                <a:gd name="T3" fmla="*/ 0 h 3307"/>
                <a:gd name="T4" fmla="*/ 2206 w 2206"/>
                <a:gd name="T5" fmla="*/ 3307 h 3307"/>
                <a:gd name="T6" fmla="*/ 2038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69" y="0"/>
                  </a:lnTo>
                  <a:lnTo>
                    <a:pt x="2206" y="3307"/>
                  </a:lnTo>
                  <a:lnTo>
                    <a:pt x="2038" y="3307"/>
                  </a:lnTo>
                  <a:lnTo>
                    <a:pt x="0" y="0"/>
                  </a:lnTo>
                  <a:close/>
                </a:path>
              </a:pathLst>
            </a:custGeom>
            <a:solidFill>
              <a:srgbClr val="CF12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7">
              <a:extLst>
                <a:ext uri="{FF2B5EF4-FFF2-40B4-BE49-F238E27FC236}">
                  <a16:creationId xmlns:a16="http://schemas.microsoft.com/office/drawing/2014/main" id="{09BE3A39-AA47-4902-8273-5064292A308B}"/>
                </a:ext>
              </a:extLst>
            </p:cNvPr>
            <p:cNvSpPr>
              <a:spLocks/>
            </p:cNvSpPr>
            <p:nvPr/>
          </p:nvSpPr>
          <p:spPr bwMode="auto">
            <a:xfrm>
              <a:off x="-9220200" y="1223963"/>
              <a:ext cx="3502025" cy="5249862"/>
            </a:xfrm>
            <a:custGeom>
              <a:avLst/>
              <a:gdLst>
                <a:gd name="T0" fmla="*/ 0 w 2206"/>
                <a:gd name="T1" fmla="*/ 0 h 3307"/>
                <a:gd name="T2" fmla="*/ 170 w 2206"/>
                <a:gd name="T3" fmla="*/ 0 h 3307"/>
                <a:gd name="T4" fmla="*/ 2206 w 2206"/>
                <a:gd name="T5" fmla="*/ 3307 h 3307"/>
                <a:gd name="T6" fmla="*/ 2035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70" y="0"/>
                  </a:lnTo>
                  <a:lnTo>
                    <a:pt x="2206" y="3307"/>
                  </a:lnTo>
                  <a:lnTo>
                    <a:pt x="2035" y="3307"/>
                  </a:lnTo>
                  <a:lnTo>
                    <a:pt x="0" y="0"/>
                  </a:lnTo>
                  <a:close/>
                </a:path>
              </a:pathLst>
            </a:custGeom>
            <a:solidFill>
              <a:srgbClr val="D53E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8">
              <a:extLst>
                <a:ext uri="{FF2B5EF4-FFF2-40B4-BE49-F238E27FC236}">
                  <a16:creationId xmlns:a16="http://schemas.microsoft.com/office/drawing/2014/main" id="{435BD0C9-08A6-44C9-90E1-B71B1B8EAF96}"/>
                </a:ext>
              </a:extLst>
            </p:cNvPr>
            <p:cNvSpPr>
              <a:spLocks/>
            </p:cNvSpPr>
            <p:nvPr/>
          </p:nvSpPr>
          <p:spPr bwMode="auto">
            <a:xfrm>
              <a:off x="-8685213" y="1223963"/>
              <a:ext cx="3497263" cy="5249862"/>
            </a:xfrm>
            <a:custGeom>
              <a:avLst/>
              <a:gdLst>
                <a:gd name="T0" fmla="*/ 2203 w 2203"/>
                <a:gd name="T1" fmla="*/ 3307 h 3307"/>
                <a:gd name="T2" fmla="*/ 2033 w 2203"/>
                <a:gd name="T3" fmla="*/ 3307 h 3307"/>
                <a:gd name="T4" fmla="*/ 0 w 2203"/>
                <a:gd name="T5" fmla="*/ 0 h 3307"/>
                <a:gd name="T6" fmla="*/ 170 w 2203"/>
                <a:gd name="T7" fmla="*/ 0 h 3307"/>
                <a:gd name="T8" fmla="*/ 2060 w 2203"/>
                <a:gd name="T9" fmla="*/ 3073 h 3307"/>
                <a:gd name="T10" fmla="*/ 2203 w 2203"/>
                <a:gd name="T11" fmla="*/ 3307 h 3307"/>
              </a:gdLst>
              <a:ahLst/>
              <a:cxnLst>
                <a:cxn ang="0">
                  <a:pos x="T0" y="T1"/>
                </a:cxn>
                <a:cxn ang="0">
                  <a:pos x="T2" y="T3"/>
                </a:cxn>
                <a:cxn ang="0">
                  <a:pos x="T4" y="T5"/>
                </a:cxn>
                <a:cxn ang="0">
                  <a:pos x="T6" y="T7"/>
                </a:cxn>
                <a:cxn ang="0">
                  <a:pos x="T8" y="T9"/>
                </a:cxn>
                <a:cxn ang="0">
                  <a:pos x="T10" y="T11"/>
                </a:cxn>
              </a:cxnLst>
              <a:rect l="0" t="0" r="r" b="b"/>
              <a:pathLst>
                <a:path w="2203" h="3307">
                  <a:moveTo>
                    <a:pt x="2203" y="3307"/>
                  </a:moveTo>
                  <a:lnTo>
                    <a:pt x="2033" y="3307"/>
                  </a:lnTo>
                  <a:lnTo>
                    <a:pt x="0" y="0"/>
                  </a:lnTo>
                  <a:lnTo>
                    <a:pt x="170" y="0"/>
                  </a:lnTo>
                  <a:lnTo>
                    <a:pt x="2060" y="3073"/>
                  </a:lnTo>
                  <a:lnTo>
                    <a:pt x="2203" y="3307"/>
                  </a:lnTo>
                  <a:close/>
                </a:path>
              </a:pathLst>
            </a:custGeom>
            <a:solidFill>
              <a:srgbClr val="F04E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2" name="Subtitle 6">
            <a:extLst>
              <a:ext uri="{FF2B5EF4-FFF2-40B4-BE49-F238E27FC236}">
                <a16:creationId xmlns:a16="http://schemas.microsoft.com/office/drawing/2014/main" id="{2552AE69-659A-4BF7-BC57-71728C45B053}"/>
              </a:ext>
            </a:extLst>
          </p:cNvPr>
          <p:cNvSpPr txBox="1">
            <a:spLocks/>
          </p:cNvSpPr>
          <p:nvPr/>
        </p:nvSpPr>
        <p:spPr>
          <a:xfrm>
            <a:off x="862796" y="2081963"/>
            <a:ext cx="5099092" cy="3699706"/>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200000"/>
              </a:lnSpc>
            </a:pPr>
            <a:r>
              <a:rPr lang="en-US" sz="1000" dirty="0">
                <a:solidFill>
                  <a:schemeClr val="tx1"/>
                </a:solidFill>
                <a:latin typeface="Roboto Slab" pitchFamily="2" charset="0"/>
                <a:ea typeface="Roboto Slab" pitchFamily="2" charset="0"/>
              </a:rPr>
              <a:t>There are many variations of passages of </a:t>
            </a:r>
            <a:r>
              <a:rPr lang="en-US" sz="1000" dirty="0" err="1">
                <a:solidFill>
                  <a:schemeClr val="tx1"/>
                </a:solidFill>
                <a:latin typeface="Roboto Slab" pitchFamily="2" charset="0"/>
                <a:ea typeface="Roboto Slab" pitchFamily="2" charset="0"/>
              </a:rPr>
              <a:t>Lorem</a:t>
            </a:r>
            <a:r>
              <a:rPr lang="en-US" sz="1000" dirty="0">
                <a:solidFill>
                  <a:schemeClr val="tx1"/>
                </a:solidFill>
                <a:latin typeface="Roboto Slab" pitchFamily="2" charset="0"/>
                <a:ea typeface="Roboto Slab" pitchFamily="2" charset="0"/>
              </a:rPr>
              <a:t> </a:t>
            </a:r>
            <a:r>
              <a:rPr lang="en-US" sz="1000" dirty="0" err="1">
                <a:solidFill>
                  <a:schemeClr val="tx1"/>
                </a:solidFill>
                <a:latin typeface="Roboto Slab" pitchFamily="2" charset="0"/>
                <a:ea typeface="Roboto Slab" pitchFamily="2" charset="0"/>
              </a:rPr>
              <a:t>Ipsum</a:t>
            </a:r>
            <a:r>
              <a:rPr lang="en-US" sz="1000" dirty="0">
                <a:solidFill>
                  <a:schemeClr val="tx1"/>
                </a:solidFill>
                <a:latin typeface="Roboto Slab" pitchFamily="2" charset="0"/>
                <a:ea typeface="Roboto Slab" pitchFamily="2" charset="0"/>
              </a:rPr>
              <a:t> available, but the majority have suffered alteration in some form, by injected </a:t>
            </a:r>
            <a:r>
              <a:rPr lang="en-US" sz="1000" dirty="0" err="1">
                <a:solidFill>
                  <a:schemeClr val="tx1"/>
                </a:solidFill>
                <a:latin typeface="Roboto Slab" pitchFamily="2" charset="0"/>
                <a:ea typeface="Roboto Slab" pitchFamily="2" charset="0"/>
              </a:rPr>
              <a:t>humour</a:t>
            </a:r>
            <a:r>
              <a:rPr lang="en-US" sz="1000" dirty="0">
                <a:solidFill>
                  <a:schemeClr val="tx1"/>
                </a:solidFill>
                <a:latin typeface="Roboto Slab" pitchFamily="2" charset="0"/>
                <a:ea typeface="Roboto Slab" pitchFamily="2" charset="0"/>
              </a:rPr>
              <a:t>, or </a:t>
            </a:r>
            <a:r>
              <a:rPr lang="en-US" sz="1000" dirty="0" err="1">
                <a:solidFill>
                  <a:schemeClr val="tx1"/>
                </a:solidFill>
                <a:latin typeface="Roboto Slab" pitchFamily="2" charset="0"/>
                <a:ea typeface="Roboto Slab" pitchFamily="2" charset="0"/>
              </a:rPr>
              <a:t>randomised</a:t>
            </a:r>
            <a:r>
              <a:rPr lang="en-US" sz="1000" dirty="0">
                <a:solidFill>
                  <a:schemeClr val="tx1"/>
                </a:solidFill>
                <a:latin typeface="Roboto Slab" pitchFamily="2" charset="0"/>
                <a:ea typeface="Roboto Slab" pitchFamily="2" charset="0"/>
              </a:rPr>
              <a:t> words which don't look even slightly believable. If you are going to use a passage of </a:t>
            </a:r>
            <a:r>
              <a:rPr lang="en-US" sz="1000" dirty="0" err="1">
                <a:solidFill>
                  <a:schemeClr val="tx1"/>
                </a:solidFill>
                <a:latin typeface="Roboto Slab" pitchFamily="2" charset="0"/>
                <a:ea typeface="Roboto Slab" pitchFamily="2" charset="0"/>
              </a:rPr>
              <a:t>Lorem</a:t>
            </a:r>
            <a:r>
              <a:rPr lang="en-US" sz="1000" dirty="0">
                <a:solidFill>
                  <a:schemeClr val="tx1"/>
                </a:solidFill>
                <a:latin typeface="Roboto Slab" pitchFamily="2" charset="0"/>
                <a:ea typeface="Roboto Slab" pitchFamily="2" charset="0"/>
              </a:rPr>
              <a:t> </a:t>
            </a:r>
            <a:r>
              <a:rPr lang="en-US" sz="1000" dirty="0" err="1">
                <a:solidFill>
                  <a:schemeClr val="tx1"/>
                </a:solidFill>
                <a:latin typeface="Roboto Slab" pitchFamily="2" charset="0"/>
                <a:ea typeface="Roboto Slab" pitchFamily="2" charset="0"/>
              </a:rPr>
              <a:t>Ipsum</a:t>
            </a:r>
            <a:r>
              <a:rPr lang="en-US" sz="1000" dirty="0">
                <a:solidFill>
                  <a:schemeClr val="tx1"/>
                </a:solidFill>
                <a:latin typeface="Roboto Slab" pitchFamily="2" charset="0"/>
                <a:ea typeface="Roboto Slab" pitchFamily="2" charset="0"/>
              </a:rPr>
              <a:t>, you need to be sure there isn't anything embarrassing hidden in the middle of text. All the </a:t>
            </a:r>
            <a:r>
              <a:rPr lang="en-US" sz="1000" dirty="0" err="1">
                <a:solidFill>
                  <a:schemeClr val="tx1"/>
                </a:solidFill>
                <a:latin typeface="Roboto Slab" pitchFamily="2" charset="0"/>
                <a:ea typeface="Roboto Slab" pitchFamily="2" charset="0"/>
              </a:rPr>
              <a:t>Lorem</a:t>
            </a:r>
            <a:r>
              <a:rPr lang="en-US" sz="1000" dirty="0">
                <a:solidFill>
                  <a:schemeClr val="tx1"/>
                </a:solidFill>
                <a:latin typeface="Roboto Slab" pitchFamily="2" charset="0"/>
                <a:ea typeface="Roboto Slab" pitchFamily="2" charset="0"/>
              </a:rPr>
              <a:t> </a:t>
            </a:r>
            <a:r>
              <a:rPr lang="en-US" sz="1000" dirty="0" err="1">
                <a:solidFill>
                  <a:schemeClr val="tx1"/>
                </a:solidFill>
                <a:latin typeface="Roboto Slab" pitchFamily="2" charset="0"/>
                <a:ea typeface="Roboto Slab" pitchFamily="2" charset="0"/>
              </a:rPr>
              <a:t>Ipsum</a:t>
            </a:r>
            <a:r>
              <a:rPr lang="en-US" sz="1000" dirty="0">
                <a:solidFill>
                  <a:schemeClr val="tx1"/>
                </a:solidFill>
                <a:latin typeface="Roboto Slab" pitchFamily="2" charset="0"/>
                <a:ea typeface="Roboto Slab" pitchFamily="2" charset="0"/>
              </a:rPr>
              <a:t> generators on the Internet tend to repeat predefined chunks as necessary, making this the first true generator on the Internet. It uses a dictionary of over 200 Latin words, combined with a handful.</a:t>
            </a:r>
          </a:p>
          <a:p>
            <a:pPr algn="l">
              <a:lnSpc>
                <a:spcPct val="200000"/>
              </a:lnSpc>
            </a:pPr>
            <a:r>
              <a:rPr lang="en-US" sz="1000" dirty="0">
                <a:solidFill>
                  <a:schemeClr val="accent3"/>
                </a:solidFill>
                <a:latin typeface="Roboto Slab" pitchFamily="2" charset="0"/>
                <a:ea typeface="Roboto Slab" pitchFamily="2" charset="0"/>
                <a:cs typeface="Montserrat" charset="0"/>
              </a:rPr>
              <a:t>There are many variations of passages of </a:t>
            </a:r>
            <a:r>
              <a:rPr lang="en-US" sz="1000" dirty="0" err="1">
                <a:solidFill>
                  <a:schemeClr val="accent3"/>
                </a:solidFill>
                <a:latin typeface="Roboto Slab" pitchFamily="2" charset="0"/>
                <a:ea typeface="Roboto Slab" pitchFamily="2" charset="0"/>
                <a:cs typeface="Montserrat" charset="0"/>
              </a:rPr>
              <a:t>Lorem</a:t>
            </a:r>
            <a:r>
              <a:rPr lang="en-US" sz="1000" dirty="0">
                <a:solidFill>
                  <a:schemeClr val="accent3"/>
                </a:solidFill>
                <a:latin typeface="Roboto Slab" pitchFamily="2" charset="0"/>
                <a:ea typeface="Roboto Slab" pitchFamily="2" charset="0"/>
                <a:cs typeface="Montserrat" charset="0"/>
              </a:rPr>
              <a:t> </a:t>
            </a:r>
            <a:r>
              <a:rPr lang="en-US" sz="1000" dirty="0" err="1">
                <a:solidFill>
                  <a:schemeClr val="accent3"/>
                </a:solidFill>
                <a:latin typeface="Roboto Slab" pitchFamily="2" charset="0"/>
                <a:ea typeface="Roboto Slab" pitchFamily="2" charset="0"/>
                <a:cs typeface="Montserrat" charset="0"/>
              </a:rPr>
              <a:t>Ipsum</a:t>
            </a:r>
            <a:r>
              <a:rPr lang="en-US" sz="1000" dirty="0">
                <a:solidFill>
                  <a:schemeClr val="accent3"/>
                </a:solidFill>
                <a:latin typeface="Roboto Slab" pitchFamily="2" charset="0"/>
                <a:ea typeface="Roboto Slab" pitchFamily="2" charset="0"/>
                <a:cs typeface="Montserrat" charset="0"/>
              </a:rPr>
              <a:t> available, but the majority have suffered alteration in some form, by injected </a:t>
            </a:r>
            <a:r>
              <a:rPr lang="en-US" sz="1000" dirty="0" err="1">
                <a:solidFill>
                  <a:schemeClr val="accent3"/>
                </a:solidFill>
                <a:latin typeface="Roboto Slab" pitchFamily="2" charset="0"/>
                <a:ea typeface="Roboto Slab" pitchFamily="2" charset="0"/>
                <a:cs typeface="Montserrat" charset="0"/>
              </a:rPr>
              <a:t>humour</a:t>
            </a:r>
            <a:r>
              <a:rPr lang="en-US" sz="1000" dirty="0">
                <a:solidFill>
                  <a:schemeClr val="accent3"/>
                </a:solidFill>
                <a:latin typeface="Roboto Slab" pitchFamily="2" charset="0"/>
                <a:ea typeface="Roboto Slab" pitchFamily="2" charset="0"/>
                <a:cs typeface="Montserrat" charset="0"/>
              </a:rPr>
              <a:t>, or </a:t>
            </a:r>
            <a:r>
              <a:rPr lang="en-US" sz="1000" dirty="0" err="1">
                <a:solidFill>
                  <a:schemeClr val="accent3"/>
                </a:solidFill>
                <a:latin typeface="Roboto Slab" pitchFamily="2" charset="0"/>
                <a:ea typeface="Roboto Slab" pitchFamily="2" charset="0"/>
                <a:cs typeface="Montserrat" charset="0"/>
              </a:rPr>
              <a:t>randomised</a:t>
            </a:r>
            <a:r>
              <a:rPr lang="en-US" sz="1000" dirty="0">
                <a:solidFill>
                  <a:schemeClr val="accent3"/>
                </a:solidFill>
                <a:latin typeface="Roboto Slab" pitchFamily="2" charset="0"/>
                <a:ea typeface="Roboto Slab" pitchFamily="2" charset="0"/>
                <a:cs typeface="Montserrat" charset="0"/>
              </a:rPr>
              <a:t> words which.</a:t>
            </a:r>
          </a:p>
        </p:txBody>
      </p:sp>
      <p:sp>
        <p:nvSpPr>
          <p:cNvPr id="33" name="Subtitle 6">
            <a:extLst>
              <a:ext uri="{FF2B5EF4-FFF2-40B4-BE49-F238E27FC236}">
                <a16:creationId xmlns:a16="http://schemas.microsoft.com/office/drawing/2014/main" id="{BE9C621D-6FFD-4BAB-9F70-C24BEA590E01}"/>
              </a:ext>
            </a:extLst>
          </p:cNvPr>
          <p:cNvSpPr txBox="1">
            <a:spLocks/>
          </p:cNvSpPr>
          <p:nvPr/>
        </p:nvSpPr>
        <p:spPr>
          <a:xfrm>
            <a:off x="6385772" y="2081963"/>
            <a:ext cx="5099092" cy="2651194"/>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200000"/>
              </a:lnSpc>
            </a:pPr>
            <a:r>
              <a:rPr lang="en-US" sz="1000" dirty="0">
                <a:solidFill>
                  <a:schemeClr val="tx1"/>
                </a:solidFill>
                <a:latin typeface="Roboto Slab" pitchFamily="2" charset="0"/>
                <a:ea typeface="Roboto Slab" pitchFamily="2" charset="0"/>
              </a:rPr>
              <a:t>There are many variations of passages of </a:t>
            </a:r>
            <a:r>
              <a:rPr lang="en-US" sz="1000" dirty="0" err="1">
                <a:solidFill>
                  <a:schemeClr val="tx1"/>
                </a:solidFill>
                <a:latin typeface="Roboto Slab" pitchFamily="2" charset="0"/>
                <a:ea typeface="Roboto Slab" pitchFamily="2" charset="0"/>
              </a:rPr>
              <a:t>Lorem</a:t>
            </a:r>
            <a:r>
              <a:rPr lang="en-US" sz="1000" dirty="0">
                <a:solidFill>
                  <a:schemeClr val="tx1"/>
                </a:solidFill>
                <a:latin typeface="Roboto Slab" pitchFamily="2" charset="0"/>
                <a:ea typeface="Roboto Slab" pitchFamily="2" charset="0"/>
              </a:rPr>
              <a:t> </a:t>
            </a:r>
            <a:r>
              <a:rPr lang="en-US" sz="1000" dirty="0" err="1">
                <a:solidFill>
                  <a:schemeClr val="tx1"/>
                </a:solidFill>
                <a:latin typeface="Roboto Slab" pitchFamily="2" charset="0"/>
                <a:ea typeface="Roboto Slab" pitchFamily="2" charset="0"/>
              </a:rPr>
              <a:t>Ipsum</a:t>
            </a:r>
            <a:r>
              <a:rPr lang="en-US" sz="1000" dirty="0">
                <a:solidFill>
                  <a:schemeClr val="tx1"/>
                </a:solidFill>
                <a:latin typeface="Roboto Slab" pitchFamily="2" charset="0"/>
                <a:ea typeface="Roboto Slab" pitchFamily="2" charset="0"/>
              </a:rPr>
              <a:t> available, but the majority have suffered alteration in some form, by injected </a:t>
            </a:r>
            <a:r>
              <a:rPr lang="en-US" sz="1000" dirty="0" err="1">
                <a:solidFill>
                  <a:schemeClr val="tx1"/>
                </a:solidFill>
                <a:latin typeface="Roboto Slab" pitchFamily="2" charset="0"/>
                <a:ea typeface="Roboto Slab" pitchFamily="2" charset="0"/>
              </a:rPr>
              <a:t>humour</a:t>
            </a:r>
            <a:r>
              <a:rPr lang="en-US" sz="1000" dirty="0">
                <a:solidFill>
                  <a:schemeClr val="tx1"/>
                </a:solidFill>
                <a:latin typeface="Roboto Slab" pitchFamily="2" charset="0"/>
                <a:ea typeface="Roboto Slab" pitchFamily="2" charset="0"/>
              </a:rPr>
              <a:t>, or </a:t>
            </a:r>
            <a:r>
              <a:rPr lang="en-US" sz="1000" dirty="0" err="1">
                <a:solidFill>
                  <a:schemeClr val="tx1"/>
                </a:solidFill>
                <a:latin typeface="Roboto Slab" pitchFamily="2" charset="0"/>
                <a:ea typeface="Roboto Slab" pitchFamily="2" charset="0"/>
              </a:rPr>
              <a:t>randomised</a:t>
            </a:r>
            <a:r>
              <a:rPr lang="en-US" sz="1000" dirty="0">
                <a:solidFill>
                  <a:schemeClr val="tx1"/>
                </a:solidFill>
                <a:latin typeface="Roboto Slab" pitchFamily="2" charset="0"/>
                <a:ea typeface="Roboto Slab" pitchFamily="2" charset="0"/>
              </a:rPr>
              <a:t> words which don't look even slightly believable. If you are going to use a passage of </a:t>
            </a:r>
            <a:r>
              <a:rPr lang="en-US" sz="1000" dirty="0" err="1">
                <a:solidFill>
                  <a:schemeClr val="tx1"/>
                </a:solidFill>
                <a:latin typeface="Roboto Slab" pitchFamily="2" charset="0"/>
                <a:ea typeface="Roboto Slab" pitchFamily="2" charset="0"/>
              </a:rPr>
              <a:t>Lorem</a:t>
            </a:r>
            <a:r>
              <a:rPr lang="en-US" sz="1000" dirty="0">
                <a:solidFill>
                  <a:schemeClr val="tx1"/>
                </a:solidFill>
                <a:latin typeface="Roboto Slab" pitchFamily="2" charset="0"/>
                <a:ea typeface="Roboto Slab" pitchFamily="2" charset="0"/>
              </a:rPr>
              <a:t> </a:t>
            </a:r>
            <a:r>
              <a:rPr lang="en-US" sz="1000" dirty="0" err="1">
                <a:solidFill>
                  <a:schemeClr val="tx1"/>
                </a:solidFill>
                <a:latin typeface="Roboto Slab" pitchFamily="2" charset="0"/>
                <a:ea typeface="Roboto Slab" pitchFamily="2" charset="0"/>
              </a:rPr>
              <a:t>Ipsum</a:t>
            </a:r>
            <a:r>
              <a:rPr lang="en-US" sz="1000" dirty="0">
                <a:solidFill>
                  <a:schemeClr val="tx1"/>
                </a:solidFill>
                <a:latin typeface="Roboto Slab" pitchFamily="2" charset="0"/>
                <a:ea typeface="Roboto Slab" pitchFamily="2" charset="0"/>
              </a:rPr>
              <a:t>, you need to be sure there isn't anything embarrassing hidden in the middle of text. All the </a:t>
            </a:r>
            <a:r>
              <a:rPr lang="en-US" sz="1000" dirty="0" err="1">
                <a:solidFill>
                  <a:schemeClr val="tx1"/>
                </a:solidFill>
                <a:latin typeface="Roboto Slab" pitchFamily="2" charset="0"/>
                <a:ea typeface="Roboto Slab" pitchFamily="2" charset="0"/>
              </a:rPr>
              <a:t>Lorem</a:t>
            </a:r>
            <a:r>
              <a:rPr lang="en-US" sz="1000" dirty="0">
                <a:solidFill>
                  <a:schemeClr val="tx1"/>
                </a:solidFill>
                <a:latin typeface="Roboto Slab" pitchFamily="2" charset="0"/>
                <a:ea typeface="Roboto Slab" pitchFamily="2" charset="0"/>
              </a:rPr>
              <a:t> </a:t>
            </a:r>
            <a:r>
              <a:rPr lang="en-US" sz="1000" dirty="0" err="1">
                <a:solidFill>
                  <a:schemeClr val="tx1"/>
                </a:solidFill>
                <a:latin typeface="Roboto Slab" pitchFamily="2" charset="0"/>
                <a:ea typeface="Roboto Slab" pitchFamily="2" charset="0"/>
              </a:rPr>
              <a:t>Ipsum</a:t>
            </a:r>
            <a:r>
              <a:rPr lang="en-US" sz="1000" dirty="0">
                <a:solidFill>
                  <a:schemeClr val="tx1"/>
                </a:solidFill>
                <a:latin typeface="Roboto Slab" pitchFamily="2" charset="0"/>
                <a:ea typeface="Roboto Slab" pitchFamily="2" charset="0"/>
              </a:rPr>
              <a:t> generators on the Internet tend to repeat predefined chunks as necessary, making this the first true generator on the Internet. It uses a dictionary of over 200 Latin words, combined with a handful.</a:t>
            </a:r>
          </a:p>
        </p:txBody>
      </p:sp>
    </p:spTree>
    <p:extLst>
      <p:ext uri="{BB962C8B-B14F-4D97-AF65-F5344CB8AC3E}">
        <p14:creationId xmlns:p14="http://schemas.microsoft.com/office/powerpoint/2010/main" val="699625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8" name="Picture Placeholder 27">
            <a:extLst>
              <a:ext uri="{FF2B5EF4-FFF2-40B4-BE49-F238E27FC236}">
                <a16:creationId xmlns:a16="http://schemas.microsoft.com/office/drawing/2014/main" id="{78AFD18B-E85B-4CDA-BEF7-35C7182ED520}"/>
              </a:ext>
            </a:extLst>
          </p:cNvPr>
          <p:cNvPicPr>
            <a:picLocks noGrp="1" noChangeAspect="1"/>
          </p:cNvPicPr>
          <p:nvPr>
            <p:ph type="pic" sz="quarter" idx="38"/>
          </p:nvPr>
        </p:nvPicPr>
        <p:blipFill>
          <a:blip r:embed="rId3" cstate="print">
            <a:extLst>
              <a:ext uri="{28A0092B-C50C-407E-A947-70E740481C1C}">
                <a14:useLocalDpi xmlns:a14="http://schemas.microsoft.com/office/drawing/2010/main" val="0"/>
              </a:ext>
            </a:extLst>
          </a:blip>
          <a:srcRect l="10719" r="10719"/>
          <a:stretch>
            <a:fillRect/>
          </a:stretch>
        </p:blipFill>
        <p:spPr/>
      </p:pic>
      <p:pic>
        <p:nvPicPr>
          <p:cNvPr id="9" name="Picture Placeholder 8">
            <a:extLst>
              <a:ext uri="{FF2B5EF4-FFF2-40B4-BE49-F238E27FC236}">
                <a16:creationId xmlns:a16="http://schemas.microsoft.com/office/drawing/2014/main" id="{8C215F4F-0499-4AF9-A6D3-CA8D2967A2B3}"/>
              </a:ext>
            </a:extLst>
          </p:cNvPr>
          <p:cNvPicPr>
            <a:picLocks noGrp="1" noChangeAspect="1"/>
          </p:cNvPicPr>
          <p:nvPr>
            <p:ph type="pic" sz="quarter" idx="37"/>
          </p:nvPr>
        </p:nvPicPr>
        <p:blipFill>
          <a:blip r:embed="rId4" cstate="print">
            <a:extLst>
              <a:ext uri="{28A0092B-C50C-407E-A947-70E740481C1C}">
                <a14:useLocalDpi xmlns:a14="http://schemas.microsoft.com/office/drawing/2010/main" val="0"/>
              </a:ext>
            </a:extLst>
          </a:blip>
          <a:srcRect l="10747" r="10747"/>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a:p>
        </p:txBody>
      </p:sp>
      <p:pic>
        <p:nvPicPr>
          <p:cNvPr id="31" name="Picture Placeholder 30">
            <a:extLst>
              <a:ext uri="{FF2B5EF4-FFF2-40B4-BE49-F238E27FC236}">
                <a16:creationId xmlns:a16="http://schemas.microsoft.com/office/drawing/2014/main" id="{CB5BC9E2-ABFE-460B-A7F1-C75315AE14F3}"/>
              </a:ext>
            </a:extLst>
          </p:cNvPr>
          <p:cNvPicPr>
            <a:picLocks noGrp="1" noChangeAspect="1"/>
          </p:cNvPicPr>
          <p:nvPr>
            <p:ph type="pic" sz="quarter" idx="39"/>
          </p:nvPr>
        </p:nvPicPr>
        <p:blipFill>
          <a:blip r:embed="rId5" cstate="print">
            <a:extLst>
              <a:ext uri="{28A0092B-C50C-407E-A947-70E740481C1C}">
                <a14:useLocalDpi xmlns:a14="http://schemas.microsoft.com/office/drawing/2010/main" val="0"/>
              </a:ext>
            </a:extLst>
          </a:blip>
          <a:srcRect l="10970" r="10970"/>
          <a:stretch>
            <a:fillRect/>
          </a:stretch>
        </p:blipFill>
        <p:spPr/>
      </p:pic>
      <p:sp>
        <p:nvSpPr>
          <p:cNvPr id="25" name="TextBox 24">
            <a:extLst>
              <a:ext uri="{FF2B5EF4-FFF2-40B4-BE49-F238E27FC236}">
                <a16:creationId xmlns:a16="http://schemas.microsoft.com/office/drawing/2014/main" id="{BA023D26-4AB7-4E49-901C-03948C01CC20}"/>
              </a:ext>
            </a:extLst>
          </p:cNvPr>
          <p:cNvSpPr txBox="1"/>
          <p:nvPr/>
        </p:nvSpPr>
        <p:spPr>
          <a:xfrm>
            <a:off x="626090" y="2016958"/>
            <a:ext cx="2505927" cy="553998"/>
          </a:xfrm>
          <a:prstGeom prst="rect">
            <a:avLst/>
          </a:prstGeom>
          <a:noFill/>
        </p:spPr>
        <p:txBody>
          <a:bodyPr wrap="square" rtlCol="0" anchor="ctr">
            <a:spAutoFit/>
          </a:bodyPr>
          <a:lstStyle/>
          <a:p>
            <a:r>
              <a:rPr lang="en-US" sz="3000" b="1" dirty="0">
                <a:solidFill>
                  <a:schemeClr val="accent2"/>
                </a:solidFill>
                <a:latin typeface="Roboto Slab" pitchFamily="2" charset="0"/>
                <a:ea typeface="Roboto Slab" pitchFamily="2" charset="0"/>
              </a:rPr>
              <a:t>Our Services</a:t>
            </a:r>
            <a:endParaRPr lang="en-US" sz="3000" dirty="0">
              <a:solidFill>
                <a:schemeClr val="accent2"/>
              </a:solidFill>
            </a:endParaRPr>
          </a:p>
        </p:txBody>
      </p:sp>
      <p:sp>
        <p:nvSpPr>
          <p:cNvPr id="29" name="Rectangle 28">
            <a:extLst>
              <a:ext uri="{FF2B5EF4-FFF2-40B4-BE49-F238E27FC236}">
                <a16:creationId xmlns:a16="http://schemas.microsoft.com/office/drawing/2014/main" id="{B9627865-E8AF-4B01-A917-9B3092CFEF49}"/>
              </a:ext>
            </a:extLst>
          </p:cNvPr>
          <p:cNvSpPr/>
          <p:nvPr/>
        </p:nvSpPr>
        <p:spPr>
          <a:xfrm>
            <a:off x="626090" y="2570956"/>
            <a:ext cx="3460083" cy="1348511"/>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typesetting industry. Lorem Ipsum has been the industry's standard dummy text ever since the 1500s, when an unknown printer took a 1960s with the release of </a:t>
            </a:r>
            <a:r>
              <a:rPr lang="en-US" sz="1200" dirty="0" err="1">
                <a:latin typeface="Roboto Slab" pitchFamily="2" charset="0"/>
                <a:ea typeface="Roboto Slab" pitchFamily="2" charset="0"/>
              </a:rPr>
              <a:t>Letraset</a:t>
            </a:r>
            <a:endParaRPr lang="en-US" sz="1200" dirty="0">
              <a:latin typeface="Roboto Slab" pitchFamily="2" charset="0"/>
              <a:ea typeface="Roboto Slab" pitchFamily="2" charset="0"/>
            </a:endParaRPr>
          </a:p>
        </p:txBody>
      </p:sp>
      <p:grpSp>
        <p:nvGrpSpPr>
          <p:cNvPr id="10" name="Group 9">
            <a:extLst>
              <a:ext uri="{FF2B5EF4-FFF2-40B4-BE49-F238E27FC236}">
                <a16:creationId xmlns:a16="http://schemas.microsoft.com/office/drawing/2014/main" id="{AA49A954-2833-45DD-B157-532472431B41}"/>
              </a:ext>
            </a:extLst>
          </p:cNvPr>
          <p:cNvGrpSpPr/>
          <p:nvPr/>
        </p:nvGrpSpPr>
        <p:grpSpPr>
          <a:xfrm>
            <a:off x="-1256163" y="4171206"/>
            <a:ext cx="3135217" cy="3220926"/>
            <a:chOff x="-10298113" y="1223963"/>
            <a:chExt cx="5110163" cy="5249862"/>
          </a:xfrm>
        </p:grpSpPr>
        <p:sp>
          <p:nvSpPr>
            <p:cNvPr id="11" name="Freeform 5">
              <a:extLst>
                <a:ext uri="{FF2B5EF4-FFF2-40B4-BE49-F238E27FC236}">
                  <a16:creationId xmlns:a16="http://schemas.microsoft.com/office/drawing/2014/main" id="{F9378D84-5676-4EFF-BB8C-346E3C8EDB11}"/>
                </a:ext>
              </a:extLst>
            </p:cNvPr>
            <p:cNvSpPr>
              <a:spLocks/>
            </p:cNvSpPr>
            <p:nvPr/>
          </p:nvSpPr>
          <p:spPr bwMode="auto">
            <a:xfrm>
              <a:off x="-10298113" y="1223963"/>
              <a:ext cx="3498850" cy="5249862"/>
            </a:xfrm>
            <a:custGeom>
              <a:avLst/>
              <a:gdLst>
                <a:gd name="T0" fmla="*/ 0 w 2204"/>
                <a:gd name="T1" fmla="*/ 0 h 3307"/>
                <a:gd name="T2" fmla="*/ 172 w 2204"/>
                <a:gd name="T3" fmla="*/ 0 h 3307"/>
                <a:gd name="T4" fmla="*/ 2204 w 2204"/>
                <a:gd name="T5" fmla="*/ 3307 h 3307"/>
                <a:gd name="T6" fmla="*/ 2039 w 2204"/>
                <a:gd name="T7" fmla="*/ 3307 h 3307"/>
                <a:gd name="T8" fmla="*/ 145 w 2204"/>
                <a:gd name="T9" fmla="*/ 232 h 3307"/>
                <a:gd name="T10" fmla="*/ 0 w 2204"/>
                <a:gd name="T11" fmla="*/ 0 h 3307"/>
              </a:gdLst>
              <a:ahLst/>
              <a:cxnLst>
                <a:cxn ang="0">
                  <a:pos x="T0" y="T1"/>
                </a:cxn>
                <a:cxn ang="0">
                  <a:pos x="T2" y="T3"/>
                </a:cxn>
                <a:cxn ang="0">
                  <a:pos x="T4" y="T5"/>
                </a:cxn>
                <a:cxn ang="0">
                  <a:pos x="T6" y="T7"/>
                </a:cxn>
                <a:cxn ang="0">
                  <a:pos x="T8" y="T9"/>
                </a:cxn>
                <a:cxn ang="0">
                  <a:pos x="T10" y="T11"/>
                </a:cxn>
              </a:cxnLst>
              <a:rect l="0" t="0" r="r" b="b"/>
              <a:pathLst>
                <a:path w="2204" h="3307">
                  <a:moveTo>
                    <a:pt x="0" y="0"/>
                  </a:moveTo>
                  <a:lnTo>
                    <a:pt x="172" y="0"/>
                  </a:lnTo>
                  <a:lnTo>
                    <a:pt x="2204" y="3307"/>
                  </a:lnTo>
                  <a:lnTo>
                    <a:pt x="2039" y="3307"/>
                  </a:lnTo>
                  <a:lnTo>
                    <a:pt x="145" y="232"/>
                  </a:lnTo>
                  <a:lnTo>
                    <a:pt x="0" y="0"/>
                  </a:lnTo>
                  <a:close/>
                </a:path>
              </a:pathLst>
            </a:custGeom>
            <a:solidFill>
              <a:srgbClr val="A323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a:extLst>
                <a:ext uri="{FF2B5EF4-FFF2-40B4-BE49-F238E27FC236}">
                  <a16:creationId xmlns:a16="http://schemas.microsoft.com/office/drawing/2014/main" id="{0FCAD5F3-8DB5-462E-BF8A-0DBAC3BB555A}"/>
                </a:ext>
              </a:extLst>
            </p:cNvPr>
            <p:cNvSpPr>
              <a:spLocks/>
            </p:cNvSpPr>
            <p:nvPr/>
          </p:nvSpPr>
          <p:spPr bwMode="auto">
            <a:xfrm>
              <a:off x="-9761538" y="1223963"/>
              <a:ext cx="3502025" cy="5249862"/>
            </a:xfrm>
            <a:custGeom>
              <a:avLst/>
              <a:gdLst>
                <a:gd name="T0" fmla="*/ 0 w 2206"/>
                <a:gd name="T1" fmla="*/ 0 h 3307"/>
                <a:gd name="T2" fmla="*/ 169 w 2206"/>
                <a:gd name="T3" fmla="*/ 0 h 3307"/>
                <a:gd name="T4" fmla="*/ 2206 w 2206"/>
                <a:gd name="T5" fmla="*/ 3307 h 3307"/>
                <a:gd name="T6" fmla="*/ 2038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69" y="0"/>
                  </a:lnTo>
                  <a:lnTo>
                    <a:pt x="2206" y="3307"/>
                  </a:lnTo>
                  <a:lnTo>
                    <a:pt x="2038" y="3307"/>
                  </a:lnTo>
                  <a:lnTo>
                    <a:pt x="0" y="0"/>
                  </a:lnTo>
                  <a:close/>
                </a:path>
              </a:pathLst>
            </a:custGeom>
            <a:solidFill>
              <a:srgbClr val="CF12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7">
              <a:extLst>
                <a:ext uri="{FF2B5EF4-FFF2-40B4-BE49-F238E27FC236}">
                  <a16:creationId xmlns:a16="http://schemas.microsoft.com/office/drawing/2014/main" id="{984322F0-312D-4C25-9D5A-D0C694F3998F}"/>
                </a:ext>
              </a:extLst>
            </p:cNvPr>
            <p:cNvSpPr>
              <a:spLocks/>
            </p:cNvSpPr>
            <p:nvPr/>
          </p:nvSpPr>
          <p:spPr bwMode="auto">
            <a:xfrm>
              <a:off x="-9220200" y="1223963"/>
              <a:ext cx="3502025" cy="5249862"/>
            </a:xfrm>
            <a:custGeom>
              <a:avLst/>
              <a:gdLst>
                <a:gd name="T0" fmla="*/ 0 w 2206"/>
                <a:gd name="T1" fmla="*/ 0 h 3307"/>
                <a:gd name="T2" fmla="*/ 170 w 2206"/>
                <a:gd name="T3" fmla="*/ 0 h 3307"/>
                <a:gd name="T4" fmla="*/ 2206 w 2206"/>
                <a:gd name="T5" fmla="*/ 3307 h 3307"/>
                <a:gd name="T6" fmla="*/ 2035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70" y="0"/>
                  </a:lnTo>
                  <a:lnTo>
                    <a:pt x="2206" y="3307"/>
                  </a:lnTo>
                  <a:lnTo>
                    <a:pt x="2035" y="3307"/>
                  </a:lnTo>
                  <a:lnTo>
                    <a:pt x="0" y="0"/>
                  </a:lnTo>
                  <a:close/>
                </a:path>
              </a:pathLst>
            </a:custGeom>
            <a:solidFill>
              <a:srgbClr val="D53E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8">
              <a:extLst>
                <a:ext uri="{FF2B5EF4-FFF2-40B4-BE49-F238E27FC236}">
                  <a16:creationId xmlns:a16="http://schemas.microsoft.com/office/drawing/2014/main" id="{981A9D3B-CFDA-4B6C-AD4B-BD9EDCDBF35E}"/>
                </a:ext>
              </a:extLst>
            </p:cNvPr>
            <p:cNvSpPr>
              <a:spLocks/>
            </p:cNvSpPr>
            <p:nvPr/>
          </p:nvSpPr>
          <p:spPr bwMode="auto">
            <a:xfrm>
              <a:off x="-8685213" y="1223963"/>
              <a:ext cx="3497263" cy="5249862"/>
            </a:xfrm>
            <a:custGeom>
              <a:avLst/>
              <a:gdLst>
                <a:gd name="T0" fmla="*/ 2203 w 2203"/>
                <a:gd name="T1" fmla="*/ 3307 h 3307"/>
                <a:gd name="T2" fmla="*/ 2033 w 2203"/>
                <a:gd name="T3" fmla="*/ 3307 h 3307"/>
                <a:gd name="T4" fmla="*/ 0 w 2203"/>
                <a:gd name="T5" fmla="*/ 0 h 3307"/>
                <a:gd name="T6" fmla="*/ 170 w 2203"/>
                <a:gd name="T7" fmla="*/ 0 h 3307"/>
                <a:gd name="T8" fmla="*/ 2060 w 2203"/>
                <a:gd name="T9" fmla="*/ 3073 h 3307"/>
                <a:gd name="T10" fmla="*/ 2203 w 2203"/>
                <a:gd name="T11" fmla="*/ 3307 h 3307"/>
              </a:gdLst>
              <a:ahLst/>
              <a:cxnLst>
                <a:cxn ang="0">
                  <a:pos x="T0" y="T1"/>
                </a:cxn>
                <a:cxn ang="0">
                  <a:pos x="T2" y="T3"/>
                </a:cxn>
                <a:cxn ang="0">
                  <a:pos x="T4" y="T5"/>
                </a:cxn>
                <a:cxn ang="0">
                  <a:pos x="T6" y="T7"/>
                </a:cxn>
                <a:cxn ang="0">
                  <a:pos x="T8" y="T9"/>
                </a:cxn>
                <a:cxn ang="0">
                  <a:pos x="T10" y="T11"/>
                </a:cxn>
              </a:cxnLst>
              <a:rect l="0" t="0" r="r" b="b"/>
              <a:pathLst>
                <a:path w="2203" h="3307">
                  <a:moveTo>
                    <a:pt x="2203" y="3307"/>
                  </a:moveTo>
                  <a:lnTo>
                    <a:pt x="2033" y="3307"/>
                  </a:lnTo>
                  <a:lnTo>
                    <a:pt x="0" y="0"/>
                  </a:lnTo>
                  <a:lnTo>
                    <a:pt x="170" y="0"/>
                  </a:lnTo>
                  <a:lnTo>
                    <a:pt x="2060" y="3073"/>
                  </a:lnTo>
                  <a:lnTo>
                    <a:pt x="2203" y="3307"/>
                  </a:lnTo>
                  <a:close/>
                </a:path>
              </a:pathLst>
            </a:custGeom>
            <a:solidFill>
              <a:srgbClr val="F04E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EAE6EFF3-BC66-4C72-87E6-080BEC6A9401}"/>
              </a:ext>
            </a:extLst>
          </p:cNvPr>
          <p:cNvGrpSpPr/>
          <p:nvPr/>
        </p:nvGrpSpPr>
        <p:grpSpPr>
          <a:xfrm>
            <a:off x="4198191" y="3624470"/>
            <a:ext cx="2238066" cy="1594130"/>
            <a:chOff x="4055163" y="3429000"/>
            <a:chExt cx="2238066" cy="1594130"/>
          </a:xfrm>
        </p:grpSpPr>
        <p:sp>
          <p:nvSpPr>
            <p:cNvPr id="17" name="TextBox 16">
              <a:extLst>
                <a:ext uri="{FF2B5EF4-FFF2-40B4-BE49-F238E27FC236}">
                  <a16:creationId xmlns:a16="http://schemas.microsoft.com/office/drawing/2014/main" id="{F1F38A40-0AFD-4C87-AF2A-6F4339C0293A}"/>
                </a:ext>
              </a:extLst>
            </p:cNvPr>
            <p:cNvSpPr txBox="1"/>
            <p:nvPr/>
          </p:nvSpPr>
          <p:spPr>
            <a:xfrm>
              <a:off x="4552872" y="3429000"/>
              <a:ext cx="1242648" cy="553998"/>
            </a:xfrm>
            <a:prstGeom prst="rect">
              <a:avLst/>
            </a:prstGeom>
            <a:noFill/>
          </p:spPr>
          <p:txBody>
            <a:bodyPr wrap="none" rtlCol="0">
              <a:spAutoFit/>
            </a:bodyPr>
            <a:lstStyle/>
            <a:p>
              <a:pPr algn="ctr"/>
              <a:r>
                <a:rPr lang="en-US" sz="3000" b="1" dirty="0">
                  <a:solidFill>
                    <a:schemeClr val="accent2"/>
                  </a:solidFill>
                  <a:latin typeface="Roboto Slab" pitchFamily="2" charset="0"/>
                  <a:ea typeface="Roboto Slab" pitchFamily="2" charset="0"/>
                </a:rPr>
                <a:t>Event</a:t>
              </a:r>
            </a:p>
          </p:txBody>
        </p:sp>
        <p:sp>
          <p:nvSpPr>
            <p:cNvPr id="19" name="Rectangle 18">
              <a:extLst>
                <a:ext uri="{FF2B5EF4-FFF2-40B4-BE49-F238E27FC236}">
                  <a16:creationId xmlns:a16="http://schemas.microsoft.com/office/drawing/2014/main" id="{6CC22767-3C48-4895-BA2C-1FCE7B4E6AF8}"/>
                </a:ext>
              </a:extLst>
            </p:cNvPr>
            <p:cNvSpPr/>
            <p:nvPr/>
          </p:nvSpPr>
          <p:spPr>
            <a:xfrm>
              <a:off x="4055163" y="3931100"/>
              <a:ext cx="2238066" cy="109203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rPr>
                <a:t>Lorem Ipsum is simply dummy Ipsum has been the industry's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grpSp>
      <p:grpSp>
        <p:nvGrpSpPr>
          <p:cNvPr id="20" name="Group 19">
            <a:extLst>
              <a:ext uri="{FF2B5EF4-FFF2-40B4-BE49-F238E27FC236}">
                <a16:creationId xmlns:a16="http://schemas.microsoft.com/office/drawing/2014/main" id="{A4B99F16-78E7-4D8D-B53B-52EF3544080F}"/>
              </a:ext>
            </a:extLst>
          </p:cNvPr>
          <p:cNvGrpSpPr/>
          <p:nvPr/>
        </p:nvGrpSpPr>
        <p:grpSpPr>
          <a:xfrm>
            <a:off x="6665878" y="3624470"/>
            <a:ext cx="2238066" cy="1594130"/>
            <a:chOff x="4055163" y="3429000"/>
            <a:chExt cx="2238066" cy="1594130"/>
          </a:xfrm>
        </p:grpSpPr>
        <p:sp>
          <p:nvSpPr>
            <p:cNvPr id="21" name="TextBox 20">
              <a:extLst>
                <a:ext uri="{FF2B5EF4-FFF2-40B4-BE49-F238E27FC236}">
                  <a16:creationId xmlns:a16="http://schemas.microsoft.com/office/drawing/2014/main" id="{964C1B13-DD1A-47A3-9DC5-53BF9F31279B}"/>
                </a:ext>
              </a:extLst>
            </p:cNvPr>
            <p:cNvSpPr txBox="1"/>
            <p:nvPr/>
          </p:nvSpPr>
          <p:spPr>
            <a:xfrm>
              <a:off x="4552872" y="3429000"/>
              <a:ext cx="1242648" cy="553998"/>
            </a:xfrm>
            <a:prstGeom prst="rect">
              <a:avLst/>
            </a:prstGeom>
            <a:noFill/>
          </p:spPr>
          <p:txBody>
            <a:bodyPr wrap="none" rtlCol="0">
              <a:spAutoFit/>
            </a:bodyPr>
            <a:lstStyle/>
            <a:p>
              <a:pPr algn="ctr"/>
              <a:r>
                <a:rPr lang="en-US" sz="3000" b="1" dirty="0">
                  <a:solidFill>
                    <a:schemeClr val="accent3"/>
                  </a:solidFill>
                  <a:latin typeface="Roboto Slab" pitchFamily="2" charset="0"/>
                  <a:ea typeface="Roboto Slab" pitchFamily="2" charset="0"/>
                </a:rPr>
                <a:t>Event</a:t>
              </a:r>
            </a:p>
          </p:txBody>
        </p:sp>
        <p:sp>
          <p:nvSpPr>
            <p:cNvPr id="22" name="Rectangle 21">
              <a:extLst>
                <a:ext uri="{FF2B5EF4-FFF2-40B4-BE49-F238E27FC236}">
                  <a16:creationId xmlns:a16="http://schemas.microsoft.com/office/drawing/2014/main" id="{D2246D06-3462-4940-93BA-62915AA1AD31}"/>
                </a:ext>
              </a:extLst>
            </p:cNvPr>
            <p:cNvSpPr/>
            <p:nvPr/>
          </p:nvSpPr>
          <p:spPr>
            <a:xfrm>
              <a:off x="4055163" y="3931100"/>
              <a:ext cx="2238066" cy="109203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rPr>
                <a:t>Lorem Ipsum is simply dummy Ipsum has been the industry's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grpSp>
      <p:grpSp>
        <p:nvGrpSpPr>
          <p:cNvPr id="23" name="Group 22">
            <a:extLst>
              <a:ext uri="{FF2B5EF4-FFF2-40B4-BE49-F238E27FC236}">
                <a16:creationId xmlns:a16="http://schemas.microsoft.com/office/drawing/2014/main" id="{15BF8880-BA7F-41F2-B8C2-03ACF3992948}"/>
              </a:ext>
            </a:extLst>
          </p:cNvPr>
          <p:cNvGrpSpPr/>
          <p:nvPr/>
        </p:nvGrpSpPr>
        <p:grpSpPr>
          <a:xfrm>
            <a:off x="9133565" y="3624470"/>
            <a:ext cx="2238066" cy="1594130"/>
            <a:chOff x="4055163" y="3429000"/>
            <a:chExt cx="2238066" cy="1594130"/>
          </a:xfrm>
        </p:grpSpPr>
        <p:sp>
          <p:nvSpPr>
            <p:cNvPr id="24" name="TextBox 23">
              <a:extLst>
                <a:ext uri="{FF2B5EF4-FFF2-40B4-BE49-F238E27FC236}">
                  <a16:creationId xmlns:a16="http://schemas.microsoft.com/office/drawing/2014/main" id="{F015AD2B-F78B-481E-814F-7B16573BDEE5}"/>
                </a:ext>
              </a:extLst>
            </p:cNvPr>
            <p:cNvSpPr txBox="1"/>
            <p:nvPr/>
          </p:nvSpPr>
          <p:spPr>
            <a:xfrm>
              <a:off x="4552872" y="3429000"/>
              <a:ext cx="1242648" cy="553998"/>
            </a:xfrm>
            <a:prstGeom prst="rect">
              <a:avLst/>
            </a:prstGeom>
            <a:noFill/>
          </p:spPr>
          <p:txBody>
            <a:bodyPr wrap="none" rtlCol="0">
              <a:spAutoFit/>
            </a:bodyPr>
            <a:lstStyle/>
            <a:p>
              <a:pPr algn="ctr"/>
              <a:r>
                <a:rPr lang="en-US" sz="3000" b="1" dirty="0">
                  <a:latin typeface="Roboto Slab" pitchFamily="2" charset="0"/>
                  <a:ea typeface="Roboto Slab" pitchFamily="2" charset="0"/>
                </a:rPr>
                <a:t>Event</a:t>
              </a:r>
            </a:p>
          </p:txBody>
        </p:sp>
        <p:sp>
          <p:nvSpPr>
            <p:cNvPr id="26" name="Rectangle 25">
              <a:extLst>
                <a:ext uri="{FF2B5EF4-FFF2-40B4-BE49-F238E27FC236}">
                  <a16:creationId xmlns:a16="http://schemas.microsoft.com/office/drawing/2014/main" id="{78B996E8-929E-4F98-A97C-5E6F89DA3783}"/>
                </a:ext>
              </a:extLst>
            </p:cNvPr>
            <p:cNvSpPr/>
            <p:nvPr/>
          </p:nvSpPr>
          <p:spPr>
            <a:xfrm>
              <a:off x="4055163" y="3931100"/>
              <a:ext cx="2238066" cy="109203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rPr>
                <a:t>Lorem Ipsum is simply dummy Ipsum has been the industry's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grpSp>
    </p:spTree>
    <p:extLst>
      <p:ext uri="{BB962C8B-B14F-4D97-AF65-F5344CB8AC3E}">
        <p14:creationId xmlns:p14="http://schemas.microsoft.com/office/powerpoint/2010/main" val="3830621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32" name="Picture Placeholder 31">
            <a:extLst>
              <a:ext uri="{FF2B5EF4-FFF2-40B4-BE49-F238E27FC236}">
                <a16:creationId xmlns:a16="http://schemas.microsoft.com/office/drawing/2014/main" id="{E97F12BB-CCEE-4430-BFD0-1709F2B71384}"/>
              </a:ext>
            </a:extLst>
          </p:cNvPr>
          <p:cNvPicPr>
            <a:picLocks noGrp="1" noChangeAspect="1"/>
          </p:cNvPicPr>
          <p:nvPr>
            <p:ph type="pic" sz="quarter" idx="39"/>
          </p:nvPr>
        </p:nvPicPr>
        <p:blipFill>
          <a:blip r:embed="rId3">
            <a:extLst>
              <a:ext uri="{28A0092B-C50C-407E-A947-70E740481C1C}">
                <a14:useLocalDpi xmlns:a14="http://schemas.microsoft.com/office/drawing/2010/main" val="0"/>
              </a:ext>
            </a:extLst>
          </a:blip>
          <a:srcRect l="21385" r="21385"/>
          <a:stretch>
            <a:fillRect/>
          </a:stretch>
        </p:blipFill>
        <p:spPr/>
      </p:pic>
      <p:sp>
        <p:nvSpPr>
          <p:cNvPr id="5" name="Rectangle 4">
            <a:extLst>
              <a:ext uri="{FF2B5EF4-FFF2-40B4-BE49-F238E27FC236}">
                <a16:creationId xmlns:a16="http://schemas.microsoft.com/office/drawing/2014/main" id="{195A8640-9840-4C2E-B982-3C45EEA93160}"/>
              </a:ext>
            </a:extLst>
          </p:cNvPr>
          <p:cNvSpPr/>
          <p:nvPr/>
        </p:nvSpPr>
        <p:spPr>
          <a:xfrm>
            <a:off x="1120151" y="1950678"/>
            <a:ext cx="3454400" cy="4000723"/>
          </a:xfrm>
          <a:prstGeom prst="rect">
            <a:avLst/>
          </a:prstGeom>
          <a:solidFill>
            <a:schemeClr val="bg2">
              <a:lumMod val="10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FA865142-15A6-4FC3-B4B8-C54F379B242E}"/>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12</a:t>
            </a:fld>
            <a:endParaRPr lang="en-US" dirty="0"/>
          </a:p>
        </p:txBody>
      </p:sp>
      <p:sp>
        <p:nvSpPr>
          <p:cNvPr id="2" name="Title 1"/>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11" name="Group 10">
            <a:extLst>
              <a:ext uri="{FF2B5EF4-FFF2-40B4-BE49-F238E27FC236}">
                <a16:creationId xmlns:a16="http://schemas.microsoft.com/office/drawing/2014/main" id="{771D52DF-C5A7-401C-BD4E-D8BCDE7F22FB}"/>
              </a:ext>
            </a:extLst>
          </p:cNvPr>
          <p:cNvGrpSpPr/>
          <p:nvPr/>
        </p:nvGrpSpPr>
        <p:grpSpPr>
          <a:xfrm>
            <a:off x="-1256163" y="4171206"/>
            <a:ext cx="3135217" cy="3220926"/>
            <a:chOff x="-10298113" y="1223963"/>
            <a:chExt cx="5110163" cy="5249862"/>
          </a:xfrm>
        </p:grpSpPr>
        <p:sp>
          <p:nvSpPr>
            <p:cNvPr id="12" name="Freeform 5">
              <a:extLst>
                <a:ext uri="{FF2B5EF4-FFF2-40B4-BE49-F238E27FC236}">
                  <a16:creationId xmlns:a16="http://schemas.microsoft.com/office/drawing/2014/main" id="{C9BFA79F-CC0B-4386-A03E-D78B713DED08}"/>
                </a:ext>
              </a:extLst>
            </p:cNvPr>
            <p:cNvSpPr>
              <a:spLocks/>
            </p:cNvSpPr>
            <p:nvPr/>
          </p:nvSpPr>
          <p:spPr bwMode="auto">
            <a:xfrm>
              <a:off x="-10298113" y="1223963"/>
              <a:ext cx="3498850" cy="5249862"/>
            </a:xfrm>
            <a:custGeom>
              <a:avLst/>
              <a:gdLst>
                <a:gd name="T0" fmla="*/ 0 w 2204"/>
                <a:gd name="T1" fmla="*/ 0 h 3307"/>
                <a:gd name="T2" fmla="*/ 172 w 2204"/>
                <a:gd name="T3" fmla="*/ 0 h 3307"/>
                <a:gd name="T4" fmla="*/ 2204 w 2204"/>
                <a:gd name="T5" fmla="*/ 3307 h 3307"/>
                <a:gd name="T6" fmla="*/ 2039 w 2204"/>
                <a:gd name="T7" fmla="*/ 3307 h 3307"/>
                <a:gd name="T8" fmla="*/ 145 w 2204"/>
                <a:gd name="T9" fmla="*/ 232 h 3307"/>
                <a:gd name="T10" fmla="*/ 0 w 2204"/>
                <a:gd name="T11" fmla="*/ 0 h 3307"/>
              </a:gdLst>
              <a:ahLst/>
              <a:cxnLst>
                <a:cxn ang="0">
                  <a:pos x="T0" y="T1"/>
                </a:cxn>
                <a:cxn ang="0">
                  <a:pos x="T2" y="T3"/>
                </a:cxn>
                <a:cxn ang="0">
                  <a:pos x="T4" y="T5"/>
                </a:cxn>
                <a:cxn ang="0">
                  <a:pos x="T6" y="T7"/>
                </a:cxn>
                <a:cxn ang="0">
                  <a:pos x="T8" y="T9"/>
                </a:cxn>
                <a:cxn ang="0">
                  <a:pos x="T10" y="T11"/>
                </a:cxn>
              </a:cxnLst>
              <a:rect l="0" t="0" r="r" b="b"/>
              <a:pathLst>
                <a:path w="2204" h="3307">
                  <a:moveTo>
                    <a:pt x="0" y="0"/>
                  </a:moveTo>
                  <a:lnTo>
                    <a:pt x="172" y="0"/>
                  </a:lnTo>
                  <a:lnTo>
                    <a:pt x="2204" y="3307"/>
                  </a:lnTo>
                  <a:lnTo>
                    <a:pt x="2039" y="3307"/>
                  </a:lnTo>
                  <a:lnTo>
                    <a:pt x="145" y="232"/>
                  </a:lnTo>
                  <a:lnTo>
                    <a:pt x="0" y="0"/>
                  </a:lnTo>
                  <a:close/>
                </a:path>
              </a:pathLst>
            </a:custGeom>
            <a:solidFill>
              <a:srgbClr val="A323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5E88233A-697F-4DDF-AD41-F166CACF9684}"/>
                </a:ext>
              </a:extLst>
            </p:cNvPr>
            <p:cNvSpPr>
              <a:spLocks/>
            </p:cNvSpPr>
            <p:nvPr/>
          </p:nvSpPr>
          <p:spPr bwMode="auto">
            <a:xfrm>
              <a:off x="-9761538" y="1223963"/>
              <a:ext cx="3502025" cy="5249862"/>
            </a:xfrm>
            <a:custGeom>
              <a:avLst/>
              <a:gdLst>
                <a:gd name="T0" fmla="*/ 0 w 2206"/>
                <a:gd name="T1" fmla="*/ 0 h 3307"/>
                <a:gd name="T2" fmla="*/ 169 w 2206"/>
                <a:gd name="T3" fmla="*/ 0 h 3307"/>
                <a:gd name="T4" fmla="*/ 2206 w 2206"/>
                <a:gd name="T5" fmla="*/ 3307 h 3307"/>
                <a:gd name="T6" fmla="*/ 2038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69" y="0"/>
                  </a:lnTo>
                  <a:lnTo>
                    <a:pt x="2206" y="3307"/>
                  </a:lnTo>
                  <a:lnTo>
                    <a:pt x="2038" y="3307"/>
                  </a:lnTo>
                  <a:lnTo>
                    <a:pt x="0" y="0"/>
                  </a:lnTo>
                  <a:close/>
                </a:path>
              </a:pathLst>
            </a:custGeom>
            <a:solidFill>
              <a:srgbClr val="CF12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0CFA89AA-7ED9-46D5-9B90-A7C27CB8195D}"/>
                </a:ext>
              </a:extLst>
            </p:cNvPr>
            <p:cNvSpPr>
              <a:spLocks/>
            </p:cNvSpPr>
            <p:nvPr/>
          </p:nvSpPr>
          <p:spPr bwMode="auto">
            <a:xfrm>
              <a:off x="-9220200" y="1223963"/>
              <a:ext cx="3502025" cy="5249862"/>
            </a:xfrm>
            <a:custGeom>
              <a:avLst/>
              <a:gdLst>
                <a:gd name="T0" fmla="*/ 0 w 2206"/>
                <a:gd name="T1" fmla="*/ 0 h 3307"/>
                <a:gd name="T2" fmla="*/ 170 w 2206"/>
                <a:gd name="T3" fmla="*/ 0 h 3307"/>
                <a:gd name="T4" fmla="*/ 2206 w 2206"/>
                <a:gd name="T5" fmla="*/ 3307 h 3307"/>
                <a:gd name="T6" fmla="*/ 2035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70" y="0"/>
                  </a:lnTo>
                  <a:lnTo>
                    <a:pt x="2206" y="3307"/>
                  </a:lnTo>
                  <a:lnTo>
                    <a:pt x="2035" y="3307"/>
                  </a:lnTo>
                  <a:lnTo>
                    <a:pt x="0" y="0"/>
                  </a:lnTo>
                  <a:close/>
                </a:path>
              </a:pathLst>
            </a:custGeom>
            <a:solidFill>
              <a:srgbClr val="D53E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6C005586-3E79-4E58-9283-8A2B87E72869}"/>
                </a:ext>
              </a:extLst>
            </p:cNvPr>
            <p:cNvSpPr>
              <a:spLocks/>
            </p:cNvSpPr>
            <p:nvPr/>
          </p:nvSpPr>
          <p:spPr bwMode="auto">
            <a:xfrm>
              <a:off x="-8685213" y="1223963"/>
              <a:ext cx="3497263" cy="5249862"/>
            </a:xfrm>
            <a:custGeom>
              <a:avLst/>
              <a:gdLst>
                <a:gd name="T0" fmla="*/ 2203 w 2203"/>
                <a:gd name="T1" fmla="*/ 3307 h 3307"/>
                <a:gd name="T2" fmla="*/ 2033 w 2203"/>
                <a:gd name="T3" fmla="*/ 3307 h 3307"/>
                <a:gd name="T4" fmla="*/ 0 w 2203"/>
                <a:gd name="T5" fmla="*/ 0 h 3307"/>
                <a:gd name="T6" fmla="*/ 170 w 2203"/>
                <a:gd name="T7" fmla="*/ 0 h 3307"/>
                <a:gd name="T8" fmla="*/ 2060 w 2203"/>
                <a:gd name="T9" fmla="*/ 3073 h 3307"/>
                <a:gd name="T10" fmla="*/ 2203 w 2203"/>
                <a:gd name="T11" fmla="*/ 3307 h 3307"/>
              </a:gdLst>
              <a:ahLst/>
              <a:cxnLst>
                <a:cxn ang="0">
                  <a:pos x="T0" y="T1"/>
                </a:cxn>
                <a:cxn ang="0">
                  <a:pos x="T2" y="T3"/>
                </a:cxn>
                <a:cxn ang="0">
                  <a:pos x="T4" y="T5"/>
                </a:cxn>
                <a:cxn ang="0">
                  <a:pos x="T6" y="T7"/>
                </a:cxn>
                <a:cxn ang="0">
                  <a:pos x="T8" y="T9"/>
                </a:cxn>
                <a:cxn ang="0">
                  <a:pos x="T10" y="T11"/>
                </a:cxn>
              </a:cxnLst>
              <a:rect l="0" t="0" r="r" b="b"/>
              <a:pathLst>
                <a:path w="2203" h="3307">
                  <a:moveTo>
                    <a:pt x="2203" y="3307"/>
                  </a:moveTo>
                  <a:lnTo>
                    <a:pt x="2033" y="3307"/>
                  </a:lnTo>
                  <a:lnTo>
                    <a:pt x="0" y="0"/>
                  </a:lnTo>
                  <a:lnTo>
                    <a:pt x="170" y="0"/>
                  </a:lnTo>
                  <a:lnTo>
                    <a:pt x="2060" y="3073"/>
                  </a:lnTo>
                  <a:lnTo>
                    <a:pt x="2203" y="3307"/>
                  </a:lnTo>
                  <a:close/>
                </a:path>
              </a:pathLst>
            </a:custGeom>
            <a:solidFill>
              <a:srgbClr val="F04E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 name="TextBox 16">
            <a:extLst>
              <a:ext uri="{FF2B5EF4-FFF2-40B4-BE49-F238E27FC236}">
                <a16:creationId xmlns:a16="http://schemas.microsoft.com/office/drawing/2014/main" id="{384F961A-42F8-41C8-A586-713B3C9D5876}"/>
              </a:ext>
            </a:extLst>
          </p:cNvPr>
          <p:cNvSpPr txBox="1"/>
          <p:nvPr/>
        </p:nvSpPr>
        <p:spPr>
          <a:xfrm>
            <a:off x="5992886" y="2235724"/>
            <a:ext cx="2054077" cy="553998"/>
          </a:xfrm>
          <a:prstGeom prst="rect">
            <a:avLst/>
          </a:prstGeom>
          <a:noFill/>
        </p:spPr>
        <p:txBody>
          <a:bodyPr wrap="square" rtlCol="0">
            <a:spAutoFit/>
          </a:bodyPr>
          <a:lstStyle/>
          <a:p>
            <a:pPr>
              <a:lnSpc>
                <a:spcPts val="1800"/>
              </a:lnSpc>
            </a:pPr>
            <a:r>
              <a:rPr lang="en-US" sz="1200" b="1" dirty="0">
                <a:solidFill>
                  <a:schemeClr val="accent2"/>
                </a:solidFill>
                <a:latin typeface="Roboto Slab" pitchFamily="2" charset="0"/>
                <a:ea typeface="Roboto Slab" pitchFamily="2" charset="0"/>
                <a:cs typeface="Montserrat" charset="0"/>
              </a:rPr>
              <a:t>Vice President</a:t>
            </a:r>
          </a:p>
          <a:p>
            <a:pPr>
              <a:lnSpc>
                <a:spcPts val="1800"/>
              </a:lnSpc>
            </a:pPr>
            <a:r>
              <a:rPr lang="en-US" b="1" dirty="0">
                <a:latin typeface="Roboto Slab" pitchFamily="2" charset="0"/>
                <a:ea typeface="Roboto Slab" pitchFamily="2" charset="0"/>
                <a:cs typeface="Montserrat" charset="0"/>
              </a:rPr>
              <a:t>Dr. Jacky Chan</a:t>
            </a:r>
          </a:p>
        </p:txBody>
      </p:sp>
      <p:sp>
        <p:nvSpPr>
          <p:cNvPr id="19" name="Rectangle 18">
            <a:extLst>
              <a:ext uri="{FF2B5EF4-FFF2-40B4-BE49-F238E27FC236}">
                <a16:creationId xmlns:a16="http://schemas.microsoft.com/office/drawing/2014/main" id="{90CE8D28-3E62-4808-8C00-5476D387BD08}"/>
              </a:ext>
            </a:extLst>
          </p:cNvPr>
          <p:cNvSpPr/>
          <p:nvPr/>
        </p:nvSpPr>
        <p:spPr>
          <a:xfrm>
            <a:off x="5992886" y="2751800"/>
            <a:ext cx="5078963" cy="835550"/>
          </a:xfrm>
          <a:prstGeom prst="rect">
            <a:avLst/>
          </a:prstGeom>
        </p:spPr>
        <p:txBody>
          <a:bodyPr wrap="square">
            <a:spAutoFit/>
          </a:bodyPr>
          <a:lstStyle/>
          <a:p>
            <a:pPr>
              <a:lnSpc>
                <a:spcPts val="2000"/>
              </a:lnSpc>
            </a:pPr>
            <a:r>
              <a:rPr lang="en-US" sz="1200" dirty="0">
                <a:solidFill>
                  <a:schemeClr val="bg1">
                    <a:lumMod val="50000"/>
                  </a:schemeClr>
                </a:solidFill>
                <a:latin typeface="Roboto Slab" pitchFamily="2" charset="0"/>
                <a:ea typeface="Roboto Slab" pitchFamily="2" charset="0"/>
              </a:rPr>
              <a:t>Lorem Ipsum is simply dummy typesetting industry. Lorem Ipsum has been the industry's standard dummy text ever since the 1500s, when an unknown printer took a 1960s with the release of </a:t>
            </a:r>
            <a:r>
              <a:rPr lang="en-US" sz="1200" dirty="0" err="1">
                <a:solidFill>
                  <a:schemeClr val="bg1">
                    <a:lumMod val="50000"/>
                  </a:schemeClr>
                </a:solidFill>
                <a:latin typeface="Roboto Slab" pitchFamily="2" charset="0"/>
                <a:ea typeface="Roboto Slab" pitchFamily="2" charset="0"/>
              </a:rPr>
              <a:t>Letraset</a:t>
            </a:r>
            <a:endParaRPr lang="en-US" sz="1200" dirty="0">
              <a:solidFill>
                <a:schemeClr val="bg1">
                  <a:lumMod val="50000"/>
                </a:schemeClr>
              </a:solidFill>
              <a:latin typeface="Roboto Slab" pitchFamily="2" charset="0"/>
              <a:ea typeface="Roboto Slab" pitchFamily="2" charset="0"/>
            </a:endParaRPr>
          </a:p>
        </p:txBody>
      </p:sp>
      <p:sp>
        <p:nvSpPr>
          <p:cNvPr id="20" name="TextBox 19">
            <a:extLst>
              <a:ext uri="{FF2B5EF4-FFF2-40B4-BE49-F238E27FC236}">
                <a16:creationId xmlns:a16="http://schemas.microsoft.com/office/drawing/2014/main" id="{FE992C48-2DD4-4334-A0E7-8F1D28CBF425}"/>
              </a:ext>
            </a:extLst>
          </p:cNvPr>
          <p:cNvSpPr txBox="1"/>
          <p:nvPr/>
        </p:nvSpPr>
        <p:spPr>
          <a:xfrm>
            <a:off x="5992886" y="4307371"/>
            <a:ext cx="2054077" cy="553998"/>
          </a:xfrm>
          <a:prstGeom prst="rect">
            <a:avLst/>
          </a:prstGeom>
          <a:noFill/>
        </p:spPr>
        <p:txBody>
          <a:bodyPr wrap="square" rtlCol="0">
            <a:spAutoFit/>
          </a:bodyPr>
          <a:lstStyle/>
          <a:p>
            <a:pPr>
              <a:lnSpc>
                <a:spcPts val="1800"/>
              </a:lnSpc>
            </a:pPr>
            <a:r>
              <a:rPr lang="en-US" sz="1200" b="1" dirty="0">
                <a:solidFill>
                  <a:schemeClr val="accent3"/>
                </a:solidFill>
                <a:latin typeface="Roboto Slab" pitchFamily="2" charset="0"/>
                <a:ea typeface="Roboto Slab" pitchFamily="2" charset="0"/>
                <a:cs typeface="Montserrat" charset="0"/>
              </a:rPr>
              <a:t>Vice President</a:t>
            </a:r>
          </a:p>
          <a:p>
            <a:pPr>
              <a:lnSpc>
                <a:spcPts val="1800"/>
              </a:lnSpc>
            </a:pPr>
            <a:r>
              <a:rPr lang="en-US" b="1" dirty="0">
                <a:latin typeface="Roboto Slab" pitchFamily="2" charset="0"/>
                <a:ea typeface="Roboto Slab" pitchFamily="2" charset="0"/>
                <a:cs typeface="Montserrat" charset="0"/>
              </a:rPr>
              <a:t>Dr. Jacky Chan</a:t>
            </a:r>
          </a:p>
        </p:txBody>
      </p:sp>
      <p:sp>
        <p:nvSpPr>
          <p:cNvPr id="22" name="Rectangle 21">
            <a:extLst>
              <a:ext uri="{FF2B5EF4-FFF2-40B4-BE49-F238E27FC236}">
                <a16:creationId xmlns:a16="http://schemas.microsoft.com/office/drawing/2014/main" id="{8380FD22-7CB3-4B41-B1FC-C0249127BA1D}"/>
              </a:ext>
            </a:extLst>
          </p:cNvPr>
          <p:cNvSpPr/>
          <p:nvPr/>
        </p:nvSpPr>
        <p:spPr>
          <a:xfrm>
            <a:off x="5992886" y="4823447"/>
            <a:ext cx="5078963" cy="835550"/>
          </a:xfrm>
          <a:prstGeom prst="rect">
            <a:avLst/>
          </a:prstGeom>
        </p:spPr>
        <p:txBody>
          <a:bodyPr wrap="square">
            <a:spAutoFit/>
          </a:bodyPr>
          <a:lstStyle/>
          <a:p>
            <a:pPr>
              <a:lnSpc>
                <a:spcPts val="2000"/>
              </a:lnSpc>
            </a:pPr>
            <a:r>
              <a:rPr lang="en-US" sz="1200" dirty="0">
                <a:solidFill>
                  <a:schemeClr val="bg1">
                    <a:lumMod val="50000"/>
                  </a:schemeClr>
                </a:solidFill>
                <a:latin typeface="Roboto Slab" pitchFamily="2" charset="0"/>
                <a:ea typeface="Roboto Slab" pitchFamily="2" charset="0"/>
              </a:rPr>
              <a:t>Lorem Ipsum is simply dummy typesetting industry. Lorem Ipsum has been the industry's standard dummy text ever since the 1500s, when an unknown printer took a 1960s with the release of </a:t>
            </a:r>
            <a:r>
              <a:rPr lang="en-US" sz="1200" dirty="0" err="1">
                <a:solidFill>
                  <a:schemeClr val="bg1">
                    <a:lumMod val="50000"/>
                  </a:schemeClr>
                </a:solidFill>
                <a:latin typeface="Roboto Slab" pitchFamily="2" charset="0"/>
                <a:ea typeface="Roboto Slab" pitchFamily="2" charset="0"/>
              </a:rPr>
              <a:t>Letraset</a:t>
            </a:r>
            <a:endParaRPr lang="en-US" sz="1200" dirty="0">
              <a:solidFill>
                <a:schemeClr val="bg1">
                  <a:lumMod val="50000"/>
                </a:schemeClr>
              </a:solidFill>
              <a:latin typeface="Roboto Slab" pitchFamily="2" charset="0"/>
              <a:ea typeface="Roboto Slab" pitchFamily="2" charset="0"/>
            </a:endParaRPr>
          </a:p>
        </p:txBody>
      </p:sp>
      <p:pic>
        <p:nvPicPr>
          <p:cNvPr id="38" name="Picture Placeholder 37">
            <a:extLst>
              <a:ext uri="{FF2B5EF4-FFF2-40B4-BE49-F238E27FC236}">
                <a16:creationId xmlns:a16="http://schemas.microsoft.com/office/drawing/2014/main" id="{CA8B18C2-DB60-4947-BF33-95CF1E1DA1FC}"/>
              </a:ext>
            </a:extLst>
          </p:cNvPr>
          <p:cNvPicPr>
            <a:picLocks noGrp="1" noChangeAspect="1"/>
          </p:cNvPicPr>
          <p:nvPr>
            <p:ph type="pic" sz="quarter" idx="37"/>
          </p:nvPr>
        </p:nvPicPr>
        <p:blipFill>
          <a:blip r:embed="rId4" cstate="print">
            <a:extLst>
              <a:ext uri="{28A0092B-C50C-407E-A947-70E740481C1C}">
                <a14:useLocalDpi xmlns:a14="http://schemas.microsoft.com/office/drawing/2010/main" val="0"/>
              </a:ext>
            </a:extLst>
          </a:blip>
          <a:srcRect l="53" r="53"/>
          <a:stretch>
            <a:fillRect/>
          </a:stretch>
        </p:blipFill>
        <p:spPr/>
      </p:pic>
      <p:pic>
        <p:nvPicPr>
          <p:cNvPr id="40" name="Picture Placeholder 39">
            <a:extLst>
              <a:ext uri="{FF2B5EF4-FFF2-40B4-BE49-F238E27FC236}">
                <a16:creationId xmlns:a16="http://schemas.microsoft.com/office/drawing/2014/main" id="{A97B0C0F-EF35-4E56-98B1-199D87777303}"/>
              </a:ext>
            </a:extLst>
          </p:cNvPr>
          <p:cNvPicPr>
            <a:picLocks noGrp="1" noChangeAspect="1"/>
          </p:cNvPicPr>
          <p:nvPr>
            <p:ph type="pic" sz="quarter" idx="38"/>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772939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3" name="Rectangle 112">
            <a:extLst>
              <a:ext uri="{FF2B5EF4-FFF2-40B4-BE49-F238E27FC236}">
                <a16:creationId xmlns:a16="http://schemas.microsoft.com/office/drawing/2014/main" id="{FA865142-15A6-4FC3-B4B8-C54F379B242E}"/>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Placeholder 32">
            <a:extLst>
              <a:ext uri="{FF2B5EF4-FFF2-40B4-BE49-F238E27FC236}">
                <a16:creationId xmlns:a16="http://schemas.microsoft.com/office/drawing/2014/main" id="{06F54DDB-7FDE-4F01-8ABA-B2778F54BF7B}"/>
              </a:ext>
            </a:extLst>
          </p:cNvPr>
          <p:cNvPicPr>
            <a:picLocks noGrp="1" noChangeAspect="1"/>
          </p:cNvPicPr>
          <p:nvPr>
            <p:ph type="pic" sz="quarter" idx="38"/>
          </p:nvPr>
        </p:nvPicPr>
        <p:blipFill>
          <a:blip r:embed="rId3" cstate="print">
            <a:extLst>
              <a:ext uri="{28A0092B-C50C-407E-A947-70E740481C1C}">
                <a14:useLocalDpi xmlns:a14="http://schemas.microsoft.com/office/drawing/2010/main" val="0"/>
              </a:ext>
            </a:extLst>
          </a:blip>
          <a:srcRect/>
          <a:stretch>
            <a:fillRect/>
          </a:stretch>
        </p:blipFill>
        <p:spPr/>
      </p:pic>
      <p:pic>
        <p:nvPicPr>
          <p:cNvPr id="15" name="Picture Placeholder 14">
            <a:extLst>
              <a:ext uri="{FF2B5EF4-FFF2-40B4-BE49-F238E27FC236}">
                <a16:creationId xmlns:a16="http://schemas.microsoft.com/office/drawing/2014/main" id="{4F4AA43F-2458-4F5E-8FDD-68E729F27BCA}"/>
              </a:ext>
            </a:extLst>
          </p:cNvPr>
          <p:cNvPicPr>
            <a:picLocks noGrp="1" noChangeAspect="1"/>
          </p:cNvPicPr>
          <p:nvPr>
            <p:ph type="pic" sz="quarter" idx="37"/>
          </p:nvPr>
        </p:nvPicPr>
        <p:blipFill>
          <a:blip r:embed="rId4" cstate="print">
            <a:extLst>
              <a:ext uri="{28A0092B-C50C-407E-A947-70E740481C1C}">
                <a14:useLocalDpi xmlns:a14="http://schemas.microsoft.com/office/drawing/2010/main" val="0"/>
              </a:ext>
            </a:extLst>
          </a:blip>
          <a:srcRect/>
          <a:stretch>
            <a:fillRect/>
          </a:stretch>
        </p:blipFill>
        <p:spPr/>
      </p:pic>
      <p:pic>
        <p:nvPicPr>
          <p:cNvPr id="35" name="Picture Placeholder 34">
            <a:extLst>
              <a:ext uri="{FF2B5EF4-FFF2-40B4-BE49-F238E27FC236}">
                <a16:creationId xmlns:a16="http://schemas.microsoft.com/office/drawing/2014/main" id="{2C039F29-F868-44CD-84A0-3A9FC8F2ABF4}"/>
              </a:ext>
            </a:extLst>
          </p:cNvPr>
          <p:cNvPicPr>
            <a:picLocks noGrp="1" noChangeAspect="1"/>
          </p:cNvPicPr>
          <p:nvPr>
            <p:ph type="pic" sz="quarter" idx="40"/>
          </p:nvPr>
        </p:nvPicPr>
        <p:blipFill>
          <a:blip r:embed="rId5" cstate="print">
            <a:extLst>
              <a:ext uri="{28A0092B-C50C-407E-A947-70E740481C1C}">
                <a14:useLocalDpi xmlns:a14="http://schemas.microsoft.com/office/drawing/2010/main" val="0"/>
              </a:ext>
            </a:extLst>
          </a:blip>
          <a:srcRect/>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13</a:t>
            </a:fld>
            <a:endParaRPr lang="en-US" dirty="0"/>
          </a:p>
        </p:txBody>
      </p:sp>
      <p:pic>
        <p:nvPicPr>
          <p:cNvPr id="37" name="Picture Placeholder 36">
            <a:extLst>
              <a:ext uri="{FF2B5EF4-FFF2-40B4-BE49-F238E27FC236}">
                <a16:creationId xmlns:a16="http://schemas.microsoft.com/office/drawing/2014/main" id="{5F7BEF6D-FAC3-47BD-BD32-071487D81946}"/>
              </a:ext>
            </a:extLst>
          </p:cNvPr>
          <p:cNvPicPr>
            <a:picLocks noGrp="1" noChangeAspect="1"/>
          </p:cNvPicPr>
          <p:nvPr>
            <p:ph type="pic" sz="quarter" idx="39"/>
          </p:nvPr>
        </p:nvPicPr>
        <p:blipFill>
          <a:blip r:embed="rId6" cstate="print">
            <a:extLst>
              <a:ext uri="{28A0092B-C50C-407E-A947-70E740481C1C}">
                <a14:useLocalDpi xmlns:a14="http://schemas.microsoft.com/office/drawing/2010/main" val="0"/>
              </a:ext>
            </a:extLst>
          </a:blip>
          <a:srcRect l="1124" r="1124"/>
          <a:stretch>
            <a:fillRect/>
          </a:stretch>
        </p:blipFill>
        <p:spPr/>
      </p:pic>
      <p:sp>
        <p:nvSpPr>
          <p:cNvPr id="2" name="Title 1"/>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2" name="TextBox 21">
            <a:extLst>
              <a:ext uri="{FF2B5EF4-FFF2-40B4-BE49-F238E27FC236}">
                <a16:creationId xmlns:a16="http://schemas.microsoft.com/office/drawing/2014/main" id="{5FBF931B-0CCC-4A09-8190-09EB1D5F67C2}"/>
              </a:ext>
            </a:extLst>
          </p:cNvPr>
          <p:cNvSpPr txBox="1"/>
          <p:nvPr/>
        </p:nvSpPr>
        <p:spPr>
          <a:xfrm>
            <a:off x="2665849" y="2168594"/>
            <a:ext cx="2117852" cy="400110"/>
          </a:xfrm>
          <a:prstGeom prst="rect">
            <a:avLst/>
          </a:prstGeom>
          <a:noFill/>
        </p:spPr>
        <p:txBody>
          <a:bodyPr wrap="square" rtlCol="0">
            <a:spAutoFit/>
          </a:bodyPr>
          <a:lstStyle/>
          <a:p>
            <a:r>
              <a:rPr lang="en-US" sz="2000" b="1" dirty="0">
                <a:latin typeface="Roboto Slab" pitchFamily="2" charset="0"/>
                <a:ea typeface="Roboto Slab" pitchFamily="2" charset="0"/>
              </a:rPr>
              <a:t>Dr. Jacky Chan</a:t>
            </a:r>
          </a:p>
        </p:txBody>
      </p:sp>
      <p:sp>
        <p:nvSpPr>
          <p:cNvPr id="16" name="Rectangle 15">
            <a:extLst>
              <a:ext uri="{FF2B5EF4-FFF2-40B4-BE49-F238E27FC236}">
                <a16:creationId xmlns:a16="http://schemas.microsoft.com/office/drawing/2014/main" id="{6126FECC-1B2D-4A68-A503-04CC2511B7C3}"/>
              </a:ext>
            </a:extLst>
          </p:cNvPr>
          <p:cNvSpPr/>
          <p:nvPr/>
        </p:nvSpPr>
        <p:spPr>
          <a:xfrm>
            <a:off x="2665849" y="2578936"/>
            <a:ext cx="3368828" cy="835550"/>
          </a:xfrm>
          <a:prstGeom prst="rect">
            <a:avLst/>
          </a:prstGeom>
        </p:spPr>
        <p:txBody>
          <a:bodyPr wrap="square">
            <a:spAutoFit/>
          </a:bodyPr>
          <a:lstStyle/>
          <a:p>
            <a:pPr>
              <a:lnSpc>
                <a:spcPts val="2000"/>
              </a:lnSpc>
            </a:pPr>
            <a:r>
              <a:rPr lang="en-US" sz="1200" dirty="0">
                <a:latin typeface="Roboto Slab" pitchFamily="2" charset="0"/>
                <a:ea typeface="Roboto Slab" pitchFamily="2" charset="0"/>
              </a:rPr>
              <a:t>Lorem Ipsum is simply dummy typesetting industry's standard dummy text ever since 1960s with the release of </a:t>
            </a:r>
            <a:r>
              <a:rPr lang="en-US" sz="1200" dirty="0" err="1">
                <a:latin typeface="Roboto Slab" pitchFamily="2" charset="0"/>
                <a:ea typeface="Roboto Slab" pitchFamily="2" charset="0"/>
              </a:rPr>
              <a:t>Letraset</a:t>
            </a:r>
            <a:endParaRPr lang="en-US" sz="1200" dirty="0">
              <a:latin typeface="Roboto Slab" pitchFamily="2" charset="0"/>
              <a:ea typeface="Roboto Slab" pitchFamily="2" charset="0"/>
            </a:endParaRPr>
          </a:p>
        </p:txBody>
      </p:sp>
      <p:sp>
        <p:nvSpPr>
          <p:cNvPr id="20" name="TextBox 19">
            <a:extLst>
              <a:ext uri="{FF2B5EF4-FFF2-40B4-BE49-F238E27FC236}">
                <a16:creationId xmlns:a16="http://schemas.microsoft.com/office/drawing/2014/main" id="{AB8FC8F6-37DA-4A30-87A7-F0A9F4341F8C}"/>
              </a:ext>
            </a:extLst>
          </p:cNvPr>
          <p:cNvSpPr txBox="1"/>
          <p:nvPr/>
        </p:nvSpPr>
        <p:spPr>
          <a:xfrm>
            <a:off x="8093466" y="2168594"/>
            <a:ext cx="2117852" cy="400110"/>
          </a:xfrm>
          <a:prstGeom prst="rect">
            <a:avLst/>
          </a:prstGeom>
          <a:noFill/>
        </p:spPr>
        <p:txBody>
          <a:bodyPr wrap="square" rtlCol="0">
            <a:spAutoFit/>
          </a:bodyPr>
          <a:lstStyle/>
          <a:p>
            <a:r>
              <a:rPr lang="en-US" sz="2000" b="1" dirty="0">
                <a:latin typeface="Roboto Slab" pitchFamily="2" charset="0"/>
                <a:ea typeface="Roboto Slab" pitchFamily="2" charset="0"/>
              </a:rPr>
              <a:t>Dr. Jacky Chan</a:t>
            </a:r>
          </a:p>
        </p:txBody>
      </p:sp>
      <p:sp>
        <p:nvSpPr>
          <p:cNvPr id="23" name="Rectangle 22">
            <a:extLst>
              <a:ext uri="{FF2B5EF4-FFF2-40B4-BE49-F238E27FC236}">
                <a16:creationId xmlns:a16="http://schemas.microsoft.com/office/drawing/2014/main" id="{9C8917F1-7EBC-465E-8141-4271B7059E69}"/>
              </a:ext>
            </a:extLst>
          </p:cNvPr>
          <p:cNvSpPr/>
          <p:nvPr/>
        </p:nvSpPr>
        <p:spPr>
          <a:xfrm>
            <a:off x="8093466" y="2578936"/>
            <a:ext cx="3368828" cy="835550"/>
          </a:xfrm>
          <a:prstGeom prst="rect">
            <a:avLst/>
          </a:prstGeom>
        </p:spPr>
        <p:txBody>
          <a:bodyPr wrap="square">
            <a:spAutoFit/>
          </a:bodyPr>
          <a:lstStyle/>
          <a:p>
            <a:pPr>
              <a:lnSpc>
                <a:spcPts val="2000"/>
              </a:lnSpc>
            </a:pPr>
            <a:r>
              <a:rPr lang="en-US" sz="1200" dirty="0">
                <a:latin typeface="Roboto Slab" pitchFamily="2" charset="0"/>
                <a:ea typeface="Roboto Slab" pitchFamily="2" charset="0"/>
              </a:rPr>
              <a:t>Lorem Ipsum is simply dummy typesetting industry's standard dummy text ever since 1960s with the release of </a:t>
            </a:r>
            <a:r>
              <a:rPr lang="en-US" sz="1200" dirty="0" err="1">
                <a:latin typeface="Roboto Slab" pitchFamily="2" charset="0"/>
                <a:ea typeface="Roboto Slab" pitchFamily="2" charset="0"/>
              </a:rPr>
              <a:t>Letraset</a:t>
            </a:r>
            <a:endParaRPr lang="en-US" sz="1200" dirty="0">
              <a:latin typeface="Roboto Slab" pitchFamily="2" charset="0"/>
              <a:ea typeface="Roboto Slab" pitchFamily="2" charset="0"/>
            </a:endParaRPr>
          </a:p>
        </p:txBody>
      </p:sp>
      <p:sp>
        <p:nvSpPr>
          <p:cNvPr id="26" name="TextBox 25">
            <a:extLst>
              <a:ext uri="{FF2B5EF4-FFF2-40B4-BE49-F238E27FC236}">
                <a16:creationId xmlns:a16="http://schemas.microsoft.com/office/drawing/2014/main" id="{F5BCFBDA-CC52-4753-8FD6-CCB76BBC9893}"/>
              </a:ext>
            </a:extLst>
          </p:cNvPr>
          <p:cNvSpPr txBox="1"/>
          <p:nvPr/>
        </p:nvSpPr>
        <p:spPr>
          <a:xfrm>
            <a:off x="2665849" y="4467964"/>
            <a:ext cx="2117852" cy="400110"/>
          </a:xfrm>
          <a:prstGeom prst="rect">
            <a:avLst/>
          </a:prstGeom>
          <a:noFill/>
        </p:spPr>
        <p:txBody>
          <a:bodyPr wrap="square" rtlCol="0">
            <a:spAutoFit/>
          </a:bodyPr>
          <a:lstStyle/>
          <a:p>
            <a:r>
              <a:rPr lang="en-US" sz="2000" b="1" dirty="0">
                <a:latin typeface="Roboto Slab" pitchFamily="2" charset="0"/>
                <a:ea typeface="Roboto Slab" pitchFamily="2" charset="0"/>
              </a:rPr>
              <a:t>Dr. Jacky Chan</a:t>
            </a:r>
          </a:p>
        </p:txBody>
      </p:sp>
      <p:sp>
        <p:nvSpPr>
          <p:cNvPr id="28" name="Rectangle 27">
            <a:extLst>
              <a:ext uri="{FF2B5EF4-FFF2-40B4-BE49-F238E27FC236}">
                <a16:creationId xmlns:a16="http://schemas.microsoft.com/office/drawing/2014/main" id="{84E02D75-1C58-45FB-B161-48838615A24B}"/>
              </a:ext>
            </a:extLst>
          </p:cNvPr>
          <p:cNvSpPr/>
          <p:nvPr/>
        </p:nvSpPr>
        <p:spPr>
          <a:xfrm>
            <a:off x="2665849" y="4878306"/>
            <a:ext cx="3368828" cy="835550"/>
          </a:xfrm>
          <a:prstGeom prst="rect">
            <a:avLst/>
          </a:prstGeom>
        </p:spPr>
        <p:txBody>
          <a:bodyPr wrap="square">
            <a:spAutoFit/>
          </a:bodyPr>
          <a:lstStyle/>
          <a:p>
            <a:pPr>
              <a:lnSpc>
                <a:spcPts val="2000"/>
              </a:lnSpc>
            </a:pPr>
            <a:r>
              <a:rPr lang="en-US" sz="1200" dirty="0">
                <a:latin typeface="Roboto Slab" pitchFamily="2" charset="0"/>
                <a:ea typeface="Roboto Slab" pitchFamily="2" charset="0"/>
              </a:rPr>
              <a:t>Lorem Ipsum is simply dummy typesetting industry's standard dummy text ever since 1960s with the release of </a:t>
            </a:r>
            <a:r>
              <a:rPr lang="en-US" sz="1200" dirty="0" err="1">
                <a:latin typeface="Roboto Slab" pitchFamily="2" charset="0"/>
                <a:ea typeface="Roboto Slab" pitchFamily="2" charset="0"/>
              </a:rPr>
              <a:t>Letraset</a:t>
            </a:r>
            <a:endParaRPr lang="en-US" sz="1200" dirty="0">
              <a:latin typeface="Roboto Slab" pitchFamily="2" charset="0"/>
              <a:ea typeface="Roboto Slab" pitchFamily="2" charset="0"/>
            </a:endParaRPr>
          </a:p>
        </p:txBody>
      </p:sp>
      <p:sp>
        <p:nvSpPr>
          <p:cNvPr id="30" name="TextBox 29">
            <a:extLst>
              <a:ext uri="{FF2B5EF4-FFF2-40B4-BE49-F238E27FC236}">
                <a16:creationId xmlns:a16="http://schemas.microsoft.com/office/drawing/2014/main" id="{6A986600-9962-4630-A1E3-E32527C37C76}"/>
              </a:ext>
            </a:extLst>
          </p:cNvPr>
          <p:cNvSpPr txBox="1"/>
          <p:nvPr/>
        </p:nvSpPr>
        <p:spPr>
          <a:xfrm>
            <a:off x="8093466" y="4467964"/>
            <a:ext cx="2117852" cy="400110"/>
          </a:xfrm>
          <a:prstGeom prst="rect">
            <a:avLst/>
          </a:prstGeom>
          <a:noFill/>
        </p:spPr>
        <p:txBody>
          <a:bodyPr wrap="square" rtlCol="0">
            <a:spAutoFit/>
          </a:bodyPr>
          <a:lstStyle/>
          <a:p>
            <a:r>
              <a:rPr lang="en-US" sz="2000" b="1" dirty="0">
                <a:latin typeface="Roboto Slab" pitchFamily="2" charset="0"/>
                <a:ea typeface="Roboto Slab" pitchFamily="2" charset="0"/>
              </a:rPr>
              <a:t>Dr. Jacky Chan</a:t>
            </a:r>
          </a:p>
        </p:txBody>
      </p:sp>
      <p:sp>
        <p:nvSpPr>
          <p:cNvPr id="32" name="Rectangle 31">
            <a:extLst>
              <a:ext uri="{FF2B5EF4-FFF2-40B4-BE49-F238E27FC236}">
                <a16:creationId xmlns:a16="http://schemas.microsoft.com/office/drawing/2014/main" id="{A60B377C-AF77-4FFD-BFD7-27C10FA41EE8}"/>
              </a:ext>
            </a:extLst>
          </p:cNvPr>
          <p:cNvSpPr/>
          <p:nvPr/>
        </p:nvSpPr>
        <p:spPr>
          <a:xfrm>
            <a:off x="8093466" y="4878306"/>
            <a:ext cx="3368828" cy="835550"/>
          </a:xfrm>
          <a:prstGeom prst="rect">
            <a:avLst/>
          </a:prstGeom>
        </p:spPr>
        <p:txBody>
          <a:bodyPr wrap="square">
            <a:spAutoFit/>
          </a:bodyPr>
          <a:lstStyle/>
          <a:p>
            <a:pPr>
              <a:lnSpc>
                <a:spcPts val="2000"/>
              </a:lnSpc>
            </a:pPr>
            <a:r>
              <a:rPr lang="en-US" sz="1200" dirty="0">
                <a:latin typeface="Roboto Slab" pitchFamily="2" charset="0"/>
                <a:ea typeface="Roboto Slab" pitchFamily="2" charset="0"/>
              </a:rPr>
              <a:t>Lorem Ipsum is simply dummy typesetting industry's standard dummy text ever since 1960s with the release of </a:t>
            </a:r>
            <a:r>
              <a:rPr lang="en-US" sz="1200" dirty="0" err="1">
                <a:latin typeface="Roboto Slab" pitchFamily="2" charset="0"/>
                <a:ea typeface="Roboto Slab" pitchFamily="2" charset="0"/>
              </a:rPr>
              <a:t>Letraset</a:t>
            </a:r>
            <a:endParaRPr lang="en-US" sz="1200" dirty="0">
              <a:latin typeface="Roboto Slab" pitchFamily="2" charset="0"/>
              <a:ea typeface="Roboto Slab" pitchFamily="2" charset="0"/>
            </a:endParaRPr>
          </a:p>
        </p:txBody>
      </p:sp>
    </p:spTree>
    <p:extLst>
      <p:ext uri="{BB962C8B-B14F-4D97-AF65-F5344CB8AC3E}">
        <p14:creationId xmlns:p14="http://schemas.microsoft.com/office/powerpoint/2010/main" val="2449193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30" name="Picture Placeholder 29">
            <a:extLst>
              <a:ext uri="{FF2B5EF4-FFF2-40B4-BE49-F238E27FC236}">
                <a16:creationId xmlns:a16="http://schemas.microsoft.com/office/drawing/2014/main" id="{78C69ED0-D029-435A-A64D-C609D5766E08}"/>
              </a:ext>
            </a:extLst>
          </p:cNvPr>
          <p:cNvPicPr>
            <a:picLocks noGrp="1" noChangeAspect="1"/>
          </p:cNvPicPr>
          <p:nvPr>
            <p:ph type="pic" sz="quarter" idx="38"/>
          </p:nvPr>
        </p:nvPicPr>
        <p:blipFill>
          <a:blip r:embed="rId3" cstate="print">
            <a:extLst>
              <a:ext uri="{28A0092B-C50C-407E-A947-70E740481C1C}">
                <a14:useLocalDpi xmlns:a14="http://schemas.microsoft.com/office/drawing/2010/main" val="0"/>
              </a:ext>
            </a:extLst>
          </a:blip>
          <a:srcRect l="957" r="957"/>
          <a:stretch>
            <a:fillRect/>
          </a:stretch>
        </p:blipFill>
        <p:spPr/>
      </p:pic>
      <p:pic>
        <p:nvPicPr>
          <p:cNvPr id="22" name="Picture Placeholder 21">
            <a:extLst>
              <a:ext uri="{FF2B5EF4-FFF2-40B4-BE49-F238E27FC236}">
                <a16:creationId xmlns:a16="http://schemas.microsoft.com/office/drawing/2014/main" id="{09B357AC-07C2-493E-8286-CC24AE4D6E9C}"/>
              </a:ext>
            </a:extLst>
          </p:cNvPr>
          <p:cNvPicPr>
            <a:picLocks noGrp="1" noChangeAspect="1"/>
          </p:cNvPicPr>
          <p:nvPr>
            <p:ph type="pic" sz="quarter" idx="41"/>
          </p:nvPr>
        </p:nvPicPr>
        <p:blipFill>
          <a:blip r:embed="rId4" cstate="print">
            <a:extLst>
              <a:ext uri="{28A0092B-C50C-407E-A947-70E740481C1C}">
                <a14:useLocalDpi xmlns:a14="http://schemas.microsoft.com/office/drawing/2010/main" val="0"/>
              </a:ext>
            </a:extLst>
          </a:blip>
          <a:srcRect l="12526" r="12526"/>
          <a:stretch>
            <a:fillRect/>
          </a:stretch>
        </p:blipFill>
        <p:spPr/>
      </p:pic>
      <p:pic>
        <p:nvPicPr>
          <p:cNvPr id="24" name="Picture Placeholder 23">
            <a:extLst>
              <a:ext uri="{FF2B5EF4-FFF2-40B4-BE49-F238E27FC236}">
                <a16:creationId xmlns:a16="http://schemas.microsoft.com/office/drawing/2014/main" id="{734D2109-6858-4515-B81C-518F40522B35}"/>
              </a:ext>
            </a:extLst>
          </p:cNvPr>
          <p:cNvPicPr>
            <a:picLocks noGrp="1" noChangeAspect="1"/>
          </p:cNvPicPr>
          <p:nvPr>
            <p:ph type="pic" sz="quarter" idx="42"/>
          </p:nvPr>
        </p:nvPicPr>
        <p:blipFill>
          <a:blip r:embed="rId5" cstate="print">
            <a:extLst>
              <a:ext uri="{28A0092B-C50C-407E-A947-70E740481C1C}">
                <a14:useLocalDpi xmlns:a14="http://schemas.microsoft.com/office/drawing/2010/main" val="0"/>
              </a:ext>
            </a:extLst>
          </a:blip>
          <a:srcRect l="12586" r="12586"/>
          <a:stretch>
            <a:fillRect/>
          </a:stretch>
        </p:blipFill>
        <p:spPr/>
      </p:pic>
      <p:pic>
        <p:nvPicPr>
          <p:cNvPr id="28" name="Picture Placeholder 27">
            <a:extLst>
              <a:ext uri="{FF2B5EF4-FFF2-40B4-BE49-F238E27FC236}">
                <a16:creationId xmlns:a16="http://schemas.microsoft.com/office/drawing/2014/main" id="{63A9D573-46F4-410E-B551-89F60827F9F8}"/>
              </a:ext>
            </a:extLst>
          </p:cNvPr>
          <p:cNvPicPr>
            <a:picLocks noGrp="1" noChangeAspect="1"/>
          </p:cNvPicPr>
          <p:nvPr>
            <p:ph type="pic" sz="quarter" idx="37"/>
          </p:nvPr>
        </p:nvPicPr>
        <p:blipFill>
          <a:blip r:embed="rId6" cstate="print">
            <a:extLst>
              <a:ext uri="{28A0092B-C50C-407E-A947-70E740481C1C}">
                <a14:useLocalDpi xmlns:a14="http://schemas.microsoft.com/office/drawing/2010/main" val="0"/>
              </a:ext>
            </a:extLst>
          </a:blip>
          <a:srcRect l="1490" r="1490"/>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14</a:t>
            </a:fld>
            <a:endParaRPr lang="en-US"/>
          </a:p>
        </p:txBody>
      </p:sp>
      <p:pic>
        <p:nvPicPr>
          <p:cNvPr id="26" name="Picture Placeholder 25">
            <a:extLst>
              <a:ext uri="{FF2B5EF4-FFF2-40B4-BE49-F238E27FC236}">
                <a16:creationId xmlns:a16="http://schemas.microsoft.com/office/drawing/2014/main" id="{0441D0D8-35C4-47BA-8F19-2DCE3F5F1EF6}"/>
              </a:ext>
            </a:extLst>
          </p:cNvPr>
          <p:cNvPicPr>
            <a:picLocks noGrp="1" noChangeAspect="1"/>
          </p:cNvPicPr>
          <p:nvPr>
            <p:ph type="pic" sz="quarter" idx="39"/>
          </p:nvPr>
        </p:nvPicPr>
        <p:blipFill>
          <a:blip r:embed="rId7" cstate="print">
            <a:extLst>
              <a:ext uri="{28A0092B-C50C-407E-A947-70E740481C1C}">
                <a14:useLocalDpi xmlns:a14="http://schemas.microsoft.com/office/drawing/2010/main" val="0"/>
              </a:ext>
            </a:extLst>
          </a:blip>
          <a:srcRect l="24368" r="24368"/>
          <a:stretch>
            <a:fillRect/>
          </a:stretch>
        </p:blipFill>
        <p:spPr/>
      </p:pic>
      <p:pic>
        <p:nvPicPr>
          <p:cNvPr id="128" name="Picture Placeholder 127">
            <a:extLst>
              <a:ext uri="{FF2B5EF4-FFF2-40B4-BE49-F238E27FC236}">
                <a16:creationId xmlns:a16="http://schemas.microsoft.com/office/drawing/2014/main" id="{80C26D82-D12E-4BCF-9795-1A2D1F9EAB61}"/>
              </a:ext>
            </a:extLst>
          </p:cNvPr>
          <p:cNvPicPr>
            <a:picLocks noGrp="1" noChangeAspect="1"/>
          </p:cNvPicPr>
          <p:nvPr>
            <p:ph type="pic" sz="quarter" idx="40"/>
          </p:nvPr>
        </p:nvPicPr>
        <p:blipFill>
          <a:blip r:embed="rId8">
            <a:extLst>
              <a:ext uri="{28A0092B-C50C-407E-A947-70E740481C1C}">
                <a14:useLocalDpi xmlns:a14="http://schemas.microsoft.com/office/drawing/2010/main" val="0"/>
              </a:ext>
            </a:extLst>
          </a:blip>
          <a:srcRect t="15642" b="15642"/>
          <a:stretch>
            <a:fillRect/>
          </a:stretch>
        </p:blipFill>
        <p:spPr/>
      </p:pic>
      <p:sp>
        <p:nvSpPr>
          <p:cNvPr id="14" name="Rectangle 13">
            <a:extLst>
              <a:ext uri="{FF2B5EF4-FFF2-40B4-BE49-F238E27FC236}">
                <a16:creationId xmlns:a16="http://schemas.microsoft.com/office/drawing/2014/main" id="{F2961308-EEEC-4282-9E9E-655D8C5A2067}"/>
              </a:ext>
            </a:extLst>
          </p:cNvPr>
          <p:cNvSpPr/>
          <p:nvPr/>
        </p:nvSpPr>
        <p:spPr>
          <a:xfrm>
            <a:off x="820965" y="789644"/>
            <a:ext cx="2182008" cy="630942"/>
          </a:xfrm>
          <a:prstGeom prst="rect">
            <a:avLst/>
          </a:prstGeom>
        </p:spPr>
        <p:txBody>
          <a:bodyPr wrap="none">
            <a:spAutoFit/>
          </a:bodyPr>
          <a:lstStyle/>
          <a:p>
            <a:r>
              <a:rPr lang="en-US" sz="3500" b="1" dirty="0" err="1">
                <a:latin typeface="Roboto Slab" pitchFamily="2" charset="0"/>
                <a:ea typeface="Roboto Slab" pitchFamily="2" charset="0"/>
              </a:rPr>
              <a:t>Portfolilo</a:t>
            </a:r>
            <a:endParaRPr lang="en-US" sz="3500" dirty="0"/>
          </a:p>
        </p:txBody>
      </p:sp>
      <p:sp>
        <p:nvSpPr>
          <p:cNvPr id="6" name="Rectangle 5">
            <a:extLst>
              <a:ext uri="{FF2B5EF4-FFF2-40B4-BE49-F238E27FC236}">
                <a16:creationId xmlns:a16="http://schemas.microsoft.com/office/drawing/2014/main" id="{787077D2-0413-461C-8268-1BF2C78325BE}"/>
              </a:ext>
            </a:extLst>
          </p:cNvPr>
          <p:cNvSpPr/>
          <p:nvPr/>
        </p:nvSpPr>
        <p:spPr>
          <a:xfrm>
            <a:off x="820965" y="1420586"/>
            <a:ext cx="2982642" cy="1092030"/>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typesetting industry. Lorem Ipsum has been the industry's standard dummy release of </a:t>
            </a:r>
            <a:r>
              <a:rPr lang="en-US" sz="1200" dirty="0" err="1">
                <a:latin typeface="Roboto Slab" pitchFamily="2" charset="0"/>
                <a:ea typeface="Roboto Slab" pitchFamily="2" charset="0"/>
              </a:rPr>
              <a:t>Letraset</a:t>
            </a:r>
            <a:endParaRPr lang="en-US" sz="1200" dirty="0">
              <a:latin typeface="Roboto Slab" pitchFamily="2" charset="0"/>
              <a:ea typeface="Roboto Slab" pitchFamily="2" charset="0"/>
            </a:endParaRPr>
          </a:p>
        </p:txBody>
      </p:sp>
      <p:sp>
        <p:nvSpPr>
          <p:cNvPr id="15" name="Rectangle 14">
            <a:extLst>
              <a:ext uri="{FF2B5EF4-FFF2-40B4-BE49-F238E27FC236}">
                <a16:creationId xmlns:a16="http://schemas.microsoft.com/office/drawing/2014/main" id="{2069C654-A58D-4F88-809B-5591ED112B19}"/>
              </a:ext>
            </a:extLst>
          </p:cNvPr>
          <p:cNvSpPr/>
          <p:nvPr/>
        </p:nvSpPr>
        <p:spPr>
          <a:xfrm>
            <a:off x="2743200" y="5490422"/>
            <a:ext cx="6705600"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rPr>
              <a:t>Lorem Ipsum is simply dummy text of the printing and typesetting industry. Lorem Ipsum has been the industry's standard dummy text ever was </a:t>
            </a:r>
            <a:r>
              <a:rPr lang="en-US" sz="1200" dirty="0" err="1">
                <a:latin typeface="Roboto Slab" pitchFamily="2" charset="0"/>
                <a:ea typeface="Roboto Slab" pitchFamily="2" charset="0"/>
              </a:rPr>
              <a:t>popularised</a:t>
            </a:r>
            <a:r>
              <a:rPr lang="en-US" sz="1200" dirty="0">
                <a:latin typeface="Roboto Slab" pitchFamily="2" charset="0"/>
                <a:ea typeface="Roboto Slab" pitchFamily="2" charset="0"/>
              </a:rPr>
              <a:t> in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spTree>
    <p:extLst>
      <p:ext uri="{BB962C8B-B14F-4D97-AF65-F5344CB8AC3E}">
        <p14:creationId xmlns:p14="http://schemas.microsoft.com/office/powerpoint/2010/main" val="3138097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30" name="Picture Placeholder 29">
            <a:extLst>
              <a:ext uri="{FF2B5EF4-FFF2-40B4-BE49-F238E27FC236}">
                <a16:creationId xmlns:a16="http://schemas.microsoft.com/office/drawing/2014/main" id="{2227453F-582A-42D1-AE5C-E5352DABAC4B}"/>
              </a:ext>
            </a:extLst>
          </p:cNvPr>
          <p:cNvPicPr>
            <a:picLocks noGrp="1" noChangeAspect="1"/>
          </p:cNvPicPr>
          <p:nvPr>
            <p:ph type="pic" sz="quarter" idx="38"/>
          </p:nvPr>
        </p:nvPicPr>
        <p:blipFill>
          <a:blip r:embed="rId3">
            <a:extLst>
              <a:ext uri="{28A0092B-C50C-407E-A947-70E740481C1C}">
                <a14:useLocalDpi xmlns:a14="http://schemas.microsoft.com/office/drawing/2010/main" val="0"/>
              </a:ext>
            </a:extLst>
          </a:blip>
          <a:srcRect l="16649" r="16649"/>
          <a:stretch>
            <a:fillRect/>
          </a:stretch>
        </p:blipFill>
        <p:spPr/>
      </p:pic>
      <p:pic>
        <p:nvPicPr>
          <p:cNvPr id="28" name="Picture Placeholder 27">
            <a:extLst>
              <a:ext uri="{FF2B5EF4-FFF2-40B4-BE49-F238E27FC236}">
                <a16:creationId xmlns:a16="http://schemas.microsoft.com/office/drawing/2014/main" id="{6A38371E-77B1-4A5D-9C6F-A47CAA94C527}"/>
              </a:ext>
            </a:extLst>
          </p:cNvPr>
          <p:cNvPicPr>
            <a:picLocks noGrp="1" noChangeAspect="1"/>
          </p:cNvPicPr>
          <p:nvPr>
            <p:ph type="pic" sz="quarter" idx="41"/>
          </p:nvPr>
        </p:nvPicPr>
        <p:blipFill>
          <a:blip r:embed="rId4">
            <a:extLst>
              <a:ext uri="{28A0092B-C50C-407E-A947-70E740481C1C}">
                <a14:useLocalDpi xmlns:a14="http://schemas.microsoft.com/office/drawing/2010/main" val="0"/>
              </a:ext>
            </a:extLst>
          </a:blip>
          <a:srcRect l="16635" r="16635"/>
          <a:stretch>
            <a:fillRect/>
          </a:stretch>
        </p:blipFill>
        <p:spPr/>
      </p:pic>
      <p:pic>
        <p:nvPicPr>
          <p:cNvPr id="32" name="Picture Placeholder 31">
            <a:extLst>
              <a:ext uri="{FF2B5EF4-FFF2-40B4-BE49-F238E27FC236}">
                <a16:creationId xmlns:a16="http://schemas.microsoft.com/office/drawing/2014/main" id="{7DD6B649-430A-41AA-B254-D1FBCB036BF7}"/>
              </a:ext>
            </a:extLst>
          </p:cNvPr>
          <p:cNvPicPr>
            <a:picLocks noGrp="1" noChangeAspect="1"/>
          </p:cNvPicPr>
          <p:nvPr>
            <p:ph type="pic" sz="quarter" idx="37"/>
          </p:nvPr>
        </p:nvPicPr>
        <p:blipFill>
          <a:blip r:embed="rId5">
            <a:extLst>
              <a:ext uri="{28A0092B-C50C-407E-A947-70E740481C1C}">
                <a14:useLocalDpi xmlns:a14="http://schemas.microsoft.com/office/drawing/2010/main" val="0"/>
              </a:ext>
            </a:extLst>
          </a:blip>
          <a:srcRect l="16649" r="16649"/>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15</a:t>
            </a:fld>
            <a:endParaRPr lang="en-US"/>
          </a:p>
        </p:txBody>
      </p:sp>
      <p:pic>
        <p:nvPicPr>
          <p:cNvPr id="19" name="Picture Placeholder 18">
            <a:extLst>
              <a:ext uri="{FF2B5EF4-FFF2-40B4-BE49-F238E27FC236}">
                <a16:creationId xmlns:a16="http://schemas.microsoft.com/office/drawing/2014/main" id="{E1C5F5EC-3FCD-4E7F-81E6-84048700F562}"/>
              </a:ext>
            </a:extLst>
          </p:cNvPr>
          <p:cNvPicPr>
            <a:picLocks noGrp="1" noChangeAspect="1"/>
          </p:cNvPicPr>
          <p:nvPr>
            <p:ph type="pic" sz="quarter" idx="39"/>
          </p:nvPr>
        </p:nvPicPr>
        <p:blipFill>
          <a:blip r:embed="rId6">
            <a:extLst>
              <a:ext uri="{28A0092B-C50C-407E-A947-70E740481C1C}">
                <a14:useLocalDpi xmlns:a14="http://schemas.microsoft.com/office/drawing/2010/main" val="0"/>
              </a:ext>
            </a:extLst>
          </a:blip>
          <a:srcRect t="13509" b="13509"/>
          <a:stretch>
            <a:fillRect/>
          </a:stretch>
        </p:blipFill>
        <p:spPr/>
      </p:pic>
      <p:sp>
        <p:nvSpPr>
          <p:cNvPr id="33" name="Rectangle 32">
            <a:extLst>
              <a:ext uri="{FF2B5EF4-FFF2-40B4-BE49-F238E27FC236}">
                <a16:creationId xmlns:a16="http://schemas.microsoft.com/office/drawing/2014/main" id="{477BAEF2-208C-429F-AFAF-F266A8A3A70A}"/>
              </a:ext>
            </a:extLst>
          </p:cNvPr>
          <p:cNvSpPr/>
          <p:nvPr/>
        </p:nvSpPr>
        <p:spPr>
          <a:xfrm>
            <a:off x="6330050" y="2571749"/>
            <a:ext cx="5644237" cy="40481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Placeholder 20">
            <a:extLst>
              <a:ext uri="{FF2B5EF4-FFF2-40B4-BE49-F238E27FC236}">
                <a16:creationId xmlns:a16="http://schemas.microsoft.com/office/drawing/2014/main" id="{8DC92254-AA7F-4E5B-9F7B-199EDB096A2A}"/>
              </a:ext>
            </a:extLst>
          </p:cNvPr>
          <p:cNvPicPr>
            <a:picLocks noGrp="1" noChangeAspect="1"/>
          </p:cNvPicPr>
          <p:nvPr>
            <p:ph type="pic" sz="quarter" idx="43"/>
          </p:nvPr>
        </p:nvPicPr>
        <p:blipFill>
          <a:blip r:embed="rId7">
            <a:extLst>
              <a:ext uri="{28A0092B-C50C-407E-A947-70E740481C1C}">
                <a14:useLocalDpi xmlns:a14="http://schemas.microsoft.com/office/drawing/2010/main" val="0"/>
              </a:ext>
            </a:extLst>
          </a:blip>
          <a:srcRect t="7194" b="7194"/>
          <a:stretch>
            <a:fillRect/>
          </a:stretch>
        </p:blipFill>
        <p:spPr/>
      </p:pic>
      <p:pic>
        <p:nvPicPr>
          <p:cNvPr id="25" name="Picture Placeholder 24">
            <a:extLst>
              <a:ext uri="{FF2B5EF4-FFF2-40B4-BE49-F238E27FC236}">
                <a16:creationId xmlns:a16="http://schemas.microsoft.com/office/drawing/2014/main" id="{1E8C7107-5913-4CAA-BEE8-48342726A89E}"/>
              </a:ext>
            </a:extLst>
          </p:cNvPr>
          <p:cNvPicPr>
            <a:picLocks noGrp="1" noChangeAspect="1"/>
          </p:cNvPicPr>
          <p:nvPr>
            <p:ph type="pic" sz="quarter" idx="42"/>
          </p:nvPr>
        </p:nvPicPr>
        <p:blipFill>
          <a:blip r:embed="rId8">
            <a:extLst>
              <a:ext uri="{28A0092B-C50C-407E-A947-70E740481C1C}">
                <a14:useLocalDpi xmlns:a14="http://schemas.microsoft.com/office/drawing/2010/main" val="0"/>
              </a:ext>
            </a:extLst>
          </a:blip>
          <a:srcRect l="12514" r="12514"/>
          <a:stretch>
            <a:fillRect/>
          </a:stretch>
        </p:blipFill>
        <p:spPr/>
      </p:pic>
      <p:pic>
        <p:nvPicPr>
          <p:cNvPr id="23" name="Picture Placeholder 22">
            <a:extLst>
              <a:ext uri="{FF2B5EF4-FFF2-40B4-BE49-F238E27FC236}">
                <a16:creationId xmlns:a16="http://schemas.microsoft.com/office/drawing/2014/main" id="{41FD9D84-A3DE-4235-8843-CDD221F625D4}"/>
              </a:ext>
            </a:extLst>
          </p:cNvPr>
          <p:cNvPicPr>
            <a:picLocks noGrp="1" noChangeAspect="1"/>
          </p:cNvPicPr>
          <p:nvPr>
            <p:ph type="pic" sz="quarter" idx="40"/>
          </p:nvPr>
        </p:nvPicPr>
        <p:blipFill>
          <a:blip r:embed="rId9" cstate="print">
            <a:extLst>
              <a:ext uri="{28A0092B-C50C-407E-A947-70E740481C1C}">
                <a14:useLocalDpi xmlns:a14="http://schemas.microsoft.com/office/drawing/2010/main" val="0"/>
              </a:ext>
            </a:extLst>
          </a:blip>
          <a:srcRect t="3259" b="3259"/>
          <a:stretch>
            <a:fillRect/>
          </a:stretch>
        </p:blipFill>
        <p:spPr/>
      </p:pic>
      <p:grpSp>
        <p:nvGrpSpPr>
          <p:cNvPr id="3" name="Group 2">
            <a:extLst>
              <a:ext uri="{FF2B5EF4-FFF2-40B4-BE49-F238E27FC236}">
                <a16:creationId xmlns:a16="http://schemas.microsoft.com/office/drawing/2014/main" id="{08F7F311-2E8C-45E8-BC6E-860E6D16A6F2}"/>
              </a:ext>
            </a:extLst>
          </p:cNvPr>
          <p:cNvGrpSpPr/>
          <p:nvPr/>
        </p:nvGrpSpPr>
        <p:grpSpPr>
          <a:xfrm>
            <a:off x="6945398" y="3800436"/>
            <a:ext cx="4413541" cy="1543129"/>
            <a:chOff x="2814422" y="511244"/>
            <a:chExt cx="4413541" cy="1543129"/>
          </a:xfrm>
        </p:grpSpPr>
        <p:sp>
          <p:nvSpPr>
            <p:cNvPr id="39" name="TextBox 38">
              <a:extLst>
                <a:ext uri="{FF2B5EF4-FFF2-40B4-BE49-F238E27FC236}">
                  <a16:creationId xmlns:a16="http://schemas.microsoft.com/office/drawing/2014/main" id="{CE09C7D9-8D50-446E-966D-2FAED68794AF}"/>
                </a:ext>
              </a:extLst>
            </p:cNvPr>
            <p:cNvSpPr txBox="1"/>
            <p:nvPr/>
          </p:nvSpPr>
          <p:spPr>
            <a:xfrm>
              <a:off x="2814422" y="511244"/>
              <a:ext cx="3396042" cy="630942"/>
            </a:xfrm>
            <a:prstGeom prst="rect">
              <a:avLst/>
            </a:prstGeom>
            <a:noFill/>
          </p:spPr>
          <p:txBody>
            <a:bodyPr wrap="square" rtlCol="0" anchor="ctr">
              <a:spAutoFit/>
            </a:bodyPr>
            <a:lstStyle/>
            <a:p>
              <a:r>
                <a:rPr lang="en-US" sz="3500" b="1" dirty="0">
                  <a:solidFill>
                    <a:schemeClr val="bg1"/>
                  </a:solidFill>
                  <a:latin typeface="Roboto Slab" pitchFamily="2" charset="0"/>
                  <a:ea typeface="Roboto Slab" pitchFamily="2" charset="0"/>
                </a:rPr>
                <a:t>Our </a:t>
              </a:r>
              <a:r>
                <a:rPr lang="en-US" sz="3500" b="1" dirty="0" err="1">
                  <a:solidFill>
                    <a:schemeClr val="bg1"/>
                  </a:solidFill>
                  <a:latin typeface="Roboto Slab" pitchFamily="2" charset="0"/>
                  <a:ea typeface="Roboto Slab" pitchFamily="2" charset="0"/>
                </a:rPr>
                <a:t>Portfolilo</a:t>
              </a:r>
              <a:endParaRPr lang="en-US" sz="3500" b="1" dirty="0">
                <a:solidFill>
                  <a:schemeClr val="bg1"/>
                </a:solidFill>
              </a:endParaRPr>
            </a:p>
          </p:txBody>
        </p:sp>
        <p:sp>
          <p:nvSpPr>
            <p:cNvPr id="26" name="Rectangle 25">
              <a:extLst>
                <a:ext uri="{FF2B5EF4-FFF2-40B4-BE49-F238E27FC236}">
                  <a16:creationId xmlns:a16="http://schemas.microsoft.com/office/drawing/2014/main" id="{FD56E34B-F889-4ACA-8E9D-0F375EE519CA}"/>
                </a:ext>
              </a:extLst>
            </p:cNvPr>
            <p:cNvSpPr/>
            <p:nvPr/>
          </p:nvSpPr>
          <p:spPr>
            <a:xfrm>
              <a:off x="2814422" y="1148291"/>
              <a:ext cx="4413541" cy="906082"/>
            </a:xfrm>
            <a:prstGeom prst="rect">
              <a:avLst/>
            </a:prstGeom>
          </p:spPr>
          <p:txBody>
            <a:bodyPr wrap="square">
              <a:spAutoFit/>
            </a:bodyPr>
            <a:lstStyle/>
            <a:p>
              <a:pPr>
                <a:lnSpc>
                  <a:spcPts val="2200"/>
                </a:lnSpc>
              </a:pPr>
              <a:r>
                <a:rPr lang="en-US" sz="1200" dirty="0">
                  <a:solidFill>
                    <a:schemeClr val="bg1"/>
                  </a:solidFill>
                  <a:latin typeface="Roboto Slab" pitchFamily="2" charset="0"/>
                  <a:ea typeface="Roboto Slab" pitchFamily="2" charset="0"/>
                </a:rPr>
                <a:t>Lorem Ipsum is simply dummy text of the printing and typesetting industry. Lorem Ipsum has been the industry's was </a:t>
              </a:r>
              <a:r>
                <a:rPr lang="en-US" sz="1200" dirty="0" err="1">
                  <a:solidFill>
                    <a:schemeClr val="bg1"/>
                  </a:solidFill>
                  <a:latin typeface="Roboto Slab" pitchFamily="2" charset="0"/>
                  <a:ea typeface="Roboto Slab" pitchFamily="2" charset="0"/>
                </a:rPr>
                <a:t>popularised</a:t>
              </a:r>
              <a:r>
                <a:rPr lang="en-US" sz="1200" dirty="0">
                  <a:solidFill>
                    <a:schemeClr val="bg1"/>
                  </a:solidFill>
                  <a:latin typeface="Roboto Slab" pitchFamily="2" charset="0"/>
                  <a:ea typeface="Roboto Slab" pitchFamily="2" charset="0"/>
                </a:rPr>
                <a:t> in the 1960s</a:t>
              </a:r>
            </a:p>
          </p:txBody>
        </p:sp>
      </p:grpSp>
    </p:spTree>
    <p:extLst>
      <p:ext uri="{BB962C8B-B14F-4D97-AF65-F5344CB8AC3E}">
        <p14:creationId xmlns:p14="http://schemas.microsoft.com/office/powerpoint/2010/main" val="3638228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5" name="Picture Placeholder 24">
            <a:extLst>
              <a:ext uri="{FF2B5EF4-FFF2-40B4-BE49-F238E27FC236}">
                <a16:creationId xmlns:a16="http://schemas.microsoft.com/office/drawing/2014/main" id="{9C3B4A5C-3CD7-453D-B317-BC21A1425F5A}"/>
              </a:ext>
            </a:extLst>
          </p:cNvPr>
          <p:cNvPicPr>
            <a:picLocks noGrp="1" noChangeAspect="1"/>
          </p:cNvPicPr>
          <p:nvPr>
            <p:ph type="pic" sz="quarter" idx="44"/>
          </p:nvPr>
        </p:nvPicPr>
        <p:blipFill>
          <a:blip r:embed="rId3">
            <a:extLst>
              <a:ext uri="{28A0092B-C50C-407E-A947-70E740481C1C}">
                <a14:useLocalDpi xmlns:a14="http://schemas.microsoft.com/office/drawing/2010/main" val="0"/>
              </a:ext>
            </a:extLst>
          </a:blip>
          <a:srcRect l="33826" r="33826"/>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16</a:t>
            </a:fld>
            <a:endParaRPr lang="en-US"/>
          </a:p>
        </p:txBody>
      </p:sp>
      <p:pic>
        <p:nvPicPr>
          <p:cNvPr id="21" name="Picture Placeholder 20">
            <a:extLst>
              <a:ext uri="{FF2B5EF4-FFF2-40B4-BE49-F238E27FC236}">
                <a16:creationId xmlns:a16="http://schemas.microsoft.com/office/drawing/2014/main" id="{C8FFA991-52E2-4E28-95F8-17B5803F2C94}"/>
              </a:ext>
            </a:extLst>
          </p:cNvPr>
          <p:cNvPicPr>
            <a:picLocks noGrp="1" noChangeAspect="1"/>
          </p:cNvPicPr>
          <p:nvPr>
            <p:ph type="pic" sz="quarter" idx="39"/>
          </p:nvPr>
        </p:nvPicPr>
        <p:blipFill>
          <a:blip r:embed="rId4" cstate="print">
            <a:extLst>
              <a:ext uri="{28A0092B-C50C-407E-A947-70E740481C1C}">
                <a14:useLocalDpi xmlns:a14="http://schemas.microsoft.com/office/drawing/2010/main" val="0"/>
              </a:ext>
            </a:extLst>
          </a:blip>
          <a:srcRect l="19310" r="19310"/>
          <a:stretch>
            <a:fillRect/>
          </a:stretch>
        </p:blipFill>
        <p:spPr/>
      </p:pic>
      <p:pic>
        <p:nvPicPr>
          <p:cNvPr id="23" name="Picture Placeholder 22">
            <a:extLst>
              <a:ext uri="{FF2B5EF4-FFF2-40B4-BE49-F238E27FC236}">
                <a16:creationId xmlns:a16="http://schemas.microsoft.com/office/drawing/2014/main" id="{D5E9AA19-368A-4687-A6CD-FA156BFE156F}"/>
              </a:ext>
            </a:extLst>
          </p:cNvPr>
          <p:cNvPicPr>
            <a:picLocks noGrp="1" noChangeAspect="1"/>
          </p:cNvPicPr>
          <p:nvPr>
            <p:ph type="pic" sz="quarter" idx="43"/>
          </p:nvPr>
        </p:nvPicPr>
        <p:blipFill>
          <a:blip r:embed="rId5">
            <a:extLst>
              <a:ext uri="{28A0092B-C50C-407E-A947-70E740481C1C}">
                <a14:useLocalDpi xmlns:a14="http://schemas.microsoft.com/office/drawing/2010/main" val="0"/>
              </a:ext>
            </a:extLst>
          </a:blip>
          <a:srcRect l="28450" r="28450"/>
          <a:stretch>
            <a:fillRect/>
          </a:stretch>
        </p:blipFill>
        <p:spPr/>
      </p:pic>
      <p:pic>
        <p:nvPicPr>
          <p:cNvPr id="19" name="Picture Placeholder 18">
            <a:extLst>
              <a:ext uri="{FF2B5EF4-FFF2-40B4-BE49-F238E27FC236}">
                <a16:creationId xmlns:a16="http://schemas.microsoft.com/office/drawing/2014/main" id="{F2C583D5-8E7B-47E5-97FD-3BED66544421}"/>
              </a:ext>
            </a:extLst>
          </p:cNvPr>
          <p:cNvPicPr>
            <a:picLocks noGrp="1" noChangeAspect="1"/>
          </p:cNvPicPr>
          <p:nvPr>
            <p:ph type="pic" sz="quarter" idx="40"/>
          </p:nvPr>
        </p:nvPicPr>
        <p:blipFill>
          <a:blip r:embed="rId6">
            <a:extLst>
              <a:ext uri="{28A0092B-C50C-407E-A947-70E740481C1C}">
                <a14:useLocalDpi xmlns:a14="http://schemas.microsoft.com/office/drawing/2010/main" val="0"/>
              </a:ext>
            </a:extLst>
          </a:blip>
          <a:srcRect l="27355" r="27355"/>
          <a:stretch>
            <a:fillRect/>
          </a:stretch>
        </p:blipFill>
        <p:spPr/>
      </p:pic>
      <p:pic>
        <p:nvPicPr>
          <p:cNvPr id="17" name="Picture Placeholder 16">
            <a:extLst>
              <a:ext uri="{FF2B5EF4-FFF2-40B4-BE49-F238E27FC236}">
                <a16:creationId xmlns:a16="http://schemas.microsoft.com/office/drawing/2014/main" id="{2CD6937A-057C-42C0-8C4F-EB234400212B}"/>
              </a:ext>
            </a:extLst>
          </p:cNvPr>
          <p:cNvPicPr>
            <a:picLocks noGrp="1" noChangeAspect="1"/>
          </p:cNvPicPr>
          <p:nvPr>
            <p:ph type="pic" sz="quarter" idx="45"/>
          </p:nvPr>
        </p:nvPicPr>
        <p:blipFill>
          <a:blip r:embed="rId7">
            <a:extLst>
              <a:ext uri="{28A0092B-C50C-407E-A947-70E740481C1C}">
                <a14:useLocalDpi xmlns:a14="http://schemas.microsoft.com/office/drawing/2010/main" val="0"/>
              </a:ext>
            </a:extLst>
          </a:blip>
          <a:srcRect l="33824" r="33824"/>
          <a:stretch>
            <a:fillRect/>
          </a:stretch>
        </p:blipFill>
        <p:spPr/>
      </p:pic>
      <p:grpSp>
        <p:nvGrpSpPr>
          <p:cNvPr id="3" name="Group 2">
            <a:extLst>
              <a:ext uri="{FF2B5EF4-FFF2-40B4-BE49-F238E27FC236}">
                <a16:creationId xmlns:a16="http://schemas.microsoft.com/office/drawing/2014/main" id="{E9ED92A0-86D1-4BB6-BEDC-CB52767143FE}"/>
              </a:ext>
            </a:extLst>
          </p:cNvPr>
          <p:cNvGrpSpPr/>
          <p:nvPr/>
        </p:nvGrpSpPr>
        <p:grpSpPr>
          <a:xfrm>
            <a:off x="8369686" y="2339887"/>
            <a:ext cx="3325592" cy="2178225"/>
            <a:chOff x="1262743" y="1342709"/>
            <a:chExt cx="3325592" cy="2178225"/>
          </a:xfrm>
        </p:grpSpPr>
        <p:sp>
          <p:nvSpPr>
            <p:cNvPr id="31" name="Rectangle 30">
              <a:extLst>
                <a:ext uri="{FF2B5EF4-FFF2-40B4-BE49-F238E27FC236}">
                  <a16:creationId xmlns:a16="http://schemas.microsoft.com/office/drawing/2014/main" id="{1ABCCC04-9B0B-4851-95EC-40F8BFA049ED}"/>
                </a:ext>
              </a:extLst>
            </p:cNvPr>
            <p:cNvSpPr/>
            <p:nvPr/>
          </p:nvSpPr>
          <p:spPr>
            <a:xfrm>
              <a:off x="1262743" y="2050595"/>
              <a:ext cx="3325592" cy="1470339"/>
            </a:xfrm>
            <a:prstGeom prst="rect">
              <a:avLst/>
            </a:prstGeom>
          </p:spPr>
          <p:txBody>
            <a:bodyPr wrap="square">
              <a:spAutoFit/>
            </a:bodyPr>
            <a:lstStyle/>
            <a:p>
              <a:pPr>
                <a:lnSpc>
                  <a:spcPts val="2200"/>
                </a:lnSpc>
              </a:pPr>
              <a:r>
                <a:rPr lang="en-US" sz="1200" dirty="0">
                  <a:latin typeface="Roboto Slab" pitchFamily="2" charset="0"/>
                  <a:ea typeface="Roboto Slab" pitchFamily="2" charset="0"/>
                </a:rPr>
                <a:t>Lorem Ipsum is simply dummy text of the printing and typesetting industry. Lorem Ipsum has been the industry's standard dummy text ever since the in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sp>
          <p:nvSpPr>
            <p:cNvPr id="16" name="Rectangle 15">
              <a:extLst>
                <a:ext uri="{FF2B5EF4-FFF2-40B4-BE49-F238E27FC236}">
                  <a16:creationId xmlns:a16="http://schemas.microsoft.com/office/drawing/2014/main" id="{4C1E0253-4C66-48B5-9097-EAB86EB5629B}"/>
                </a:ext>
              </a:extLst>
            </p:cNvPr>
            <p:cNvSpPr/>
            <p:nvPr/>
          </p:nvSpPr>
          <p:spPr>
            <a:xfrm>
              <a:off x="1262743" y="1342709"/>
              <a:ext cx="2467342" cy="707886"/>
            </a:xfrm>
            <a:prstGeom prst="rect">
              <a:avLst/>
            </a:prstGeom>
          </p:spPr>
          <p:txBody>
            <a:bodyPr wrap="none">
              <a:spAutoFit/>
            </a:bodyPr>
            <a:lstStyle/>
            <a:p>
              <a:r>
                <a:rPr lang="en-US" sz="4000" b="1" dirty="0" err="1">
                  <a:latin typeface="Roboto Slab" pitchFamily="2" charset="0"/>
                  <a:ea typeface="Roboto Slab" pitchFamily="2" charset="0"/>
                </a:rPr>
                <a:t>Portfolilo</a:t>
              </a:r>
              <a:endParaRPr lang="en-US" sz="4000" dirty="0"/>
            </a:p>
          </p:txBody>
        </p:sp>
      </p:grpSp>
    </p:spTree>
    <p:extLst>
      <p:ext uri="{BB962C8B-B14F-4D97-AF65-F5344CB8AC3E}">
        <p14:creationId xmlns:p14="http://schemas.microsoft.com/office/powerpoint/2010/main" val="108949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17</a:t>
            </a:fld>
            <a:endParaRPr lang="en-US"/>
          </a:p>
        </p:txBody>
      </p:sp>
      <p:pic>
        <p:nvPicPr>
          <p:cNvPr id="26" name="Picture Placeholder 25">
            <a:extLst>
              <a:ext uri="{FF2B5EF4-FFF2-40B4-BE49-F238E27FC236}">
                <a16:creationId xmlns:a16="http://schemas.microsoft.com/office/drawing/2014/main" id="{2EAB94B0-76B6-497F-8FBF-CBFEF83A917E}"/>
              </a:ext>
            </a:extLst>
          </p:cNvPr>
          <p:cNvPicPr>
            <a:picLocks noGrp="1" noChangeAspect="1"/>
          </p:cNvPicPr>
          <p:nvPr>
            <p:ph type="pic" sz="quarter" idx="40"/>
          </p:nvPr>
        </p:nvPicPr>
        <p:blipFill>
          <a:blip r:embed="rId3">
            <a:extLst>
              <a:ext uri="{28A0092B-C50C-407E-A947-70E740481C1C}">
                <a14:useLocalDpi xmlns:a14="http://schemas.microsoft.com/office/drawing/2010/main" val="0"/>
              </a:ext>
            </a:extLst>
          </a:blip>
          <a:srcRect l="10449" r="10449"/>
          <a:stretch>
            <a:fillRect/>
          </a:stretch>
        </p:blipFill>
        <p:spPr/>
      </p:pic>
      <p:pic>
        <p:nvPicPr>
          <p:cNvPr id="22" name="Picture Placeholder 21">
            <a:extLst>
              <a:ext uri="{FF2B5EF4-FFF2-40B4-BE49-F238E27FC236}">
                <a16:creationId xmlns:a16="http://schemas.microsoft.com/office/drawing/2014/main" id="{78BA888E-1BAA-4C7B-AA2F-969362273254}"/>
              </a:ext>
            </a:extLst>
          </p:cNvPr>
          <p:cNvPicPr>
            <a:picLocks noGrp="1" noChangeAspect="1"/>
          </p:cNvPicPr>
          <p:nvPr>
            <p:ph type="pic" sz="quarter" idx="45"/>
          </p:nvPr>
        </p:nvPicPr>
        <p:blipFill rotWithShape="1">
          <a:blip r:embed="rId4">
            <a:extLst>
              <a:ext uri="{28A0092B-C50C-407E-A947-70E740481C1C}">
                <a14:useLocalDpi xmlns:a14="http://schemas.microsoft.com/office/drawing/2010/main" val="0"/>
              </a:ext>
            </a:extLst>
          </a:blip>
          <a:srcRect l="29062" t="36702" r="42114"/>
          <a:stretch/>
        </p:blipFill>
        <p:spPr>
          <a:xfrm>
            <a:off x="966029" y="2166109"/>
            <a:ext cx="2390788" cy="3689349"/>
          </a:xfrm>
        </p:spPr>
      </p:pic>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sz="3200" b="1" dirty="0">
                <a:latin typeface="Roboto Slab" pitchFamily="2" charset="0"/>
                <a:ea typeface="Roboto Slab" pitchFamily="2" charset="0"/>
              </a:rPr>
              <a:t>Our Timeline</a:t>
            </a:r>
            <a:endParaRPr lang="en-US" b="1" dirty="0">
              <a:latin typeface="Roboto Slab" pitchFamily="2" charset="0"/>
              <a:ea typeface="Roboto Slab" pitchFamily="2" charset="0"/>
            </a:endParaRPr>
          </a:p>
        </p:txBody>
      </p:sp>
      <p:grpSp>
        <p:nvGrpSpPr>
          <p:cNvPr id="16" name="Group 15">
            <a:extLst>
              <a:ext uri="{FF2B5EF4-FFF2-40B4-BE49-F238E27FC236}">
                <a16:creationId xmlns:a16="http://schemas.microsoft.com/office/drawing/2014/main" id="{82DE38E5-6E98-48B0-B76D-D2FBC692DC27}"/>
              </a:ext>
            </a:extLst>
          </p:cNvPr>
          <p:cNvGrpSpPr/>
          <p:nvPr/>
        </p:nvGrpSpPr>
        <p:grpSpPr>
          <a:xfrm>
            <a:off x="3908012" y="2208294"/>
            <a:ext cx="2390788" cy="3647164"/>
            <a:chOff x="4154405" y="2208294"/>
            <a:chExt cx="2390788" cy="3647164"/>
          </a:xfrm>
        </p:grpSpPr>
        <p:grpSp>
          <p:nvGrpSpPr>
            <p:cNvPr id="7" name="Group 6">
              <a:extLst>
                <a:ext uri="{FF2B5EF4-FFF2-40B4-BE49-F238E27FC236}">
                  <a16:creationId xmlns:a16="http://schemas.microsoft.com/office/drawing/2014/main" id="{EA06D8B2-A6BD-4C97-892D-E219CA1E0CDF}"/>
                </a:ext>
              </a:extLst>
            </p:cNvPr>
            <p:cNvGrpSpPr/>
            <p:nvPr/>
          </p:nvGrpSpPr>
          <p:grpSpPr>
            <a:xfrm>
              <a:off x="4154405" y="2208294"/>
              <a:ext cx="2390788" cy="1355869"/>
              <a:chOff x="3279762" y="2073131"/>
              <a:chExt cx="2390788" cy="1355869"/>
            </a:xfrm>
          </p:grpSpPr>
          <p:sp>
            <p:nvSpPr>
              <p:cNvPr id="61" name="TextBox 60">
                <a:extLst>
                  <a:ext uri="{FF2B5EF4-FFF2-40B4-BE49-F238E27FC236}">
                    <a16:creationId xmlns:a16="http://schemas.microsoft.com/office/drawing/2014/main" id="{B1C4F4B8-2D0F-498F-A22E-FB9537FD293F}"/>
                  </a:ext>
                </a:extLst>
              </p:cNvPr>
              <p:cNvSpPr txBox="1"/>
              <p:nvPr/>
            </p:nvSpPr>
            <p:spPr>
              <a:xfrm>
                <a:off x="3279762" y="2073131"/>
                <a:ext cx="1709955" cy="588623"/>
              </a:xfrm>
              <a:prstGeom prst="rect">
                <a:avLst/>
              </a:prstGeom>
              <a:noFill/>
            </p:spPr>
            <p:txBody>
              <a:bodyPr wrap="square" rtlCol="0">
                <a:spAutoFit/>
              </a:bodyPr>
              <a:lstStyle/>
              <a:p>
                <a:pPr>
                  <a:lnSpc>
                    <a:spcPts val="2000"/>
                  </a:lnSpc>
                </a:pPr>
                <a:r>
                  <a:rPr lang="en-US" sz="1600" b="1" dirty="0">
                    <a:solidFill>
                      <a:sysClr val="windowText" lastClr="000000"/>
                    </a:solidFill>
                    <a:latin typeface="Roboto Slab" pitchFamily="2" charset="0"/>
                    <a:ea typeface="Roboto Slab" pitchFamily="2" charset="0"/>
                    <a:cs typeface="Montserrat" charset="0"/>
                  </a:rPr>
                  <a:t>2017</a:t>
                </a:r>
              </a:p>
              <a:p>
                <a:pPr>
                  <a:lnSpc>
                    <a:spcPts val="2000"/>
                  </a:lnSpc>
                </a:pPr>
                <a:r>
                  <a:rPr lang="en-US" sz="1500" dirty="0">
                    <a:solidFill>
                      <a:schemeClr val="accent2"/>
                    </a:solidFill>
                    <a:latin typeface="Roboto Slab" pitchFamily="2" charset="0"/>
                    <a:ea typeface="Roboto Slab" pitchFamily="2" charset="0"/>
                    <a:cs typeface="Montserrat" charset="0"/>
                  </a:rPr>
                  <a:t>Text Goes here</a:t>
                </a:r>
              </a:p>
            </p:txBody>
          </p:sp>
          <p:sp>
            <p:nvSpPr>
              <p:cNvPr id="40" name="Rectangle 39">
                <a:extLst>
                  <a:ext uri="{FF2B5EF4-FFF2-40B4-BE49-F238E27FC236}">
                    <a16:creationId xmlns:a16="http://schemas.microsoft.com/office/drawing/2014/main" id="{2293EA67-3481-46B0-91EE-2CF1C45E2DD9}"/>
                  </a:ext>
                </a:extLst>
              </p:cNvPr>
              <p:cNvSpPr/>
              <p:nvPr/>
            </p:nvSpPr>
            <p:spPr>
              <a:xfrm>
                <a:off x="3279762" y="2663982"/>
                <a:ext cx="2390788" cy="765018"/>
              </a:xfrm>
              <a:prstGeom prst="rect">
                <a:avLst/>
              </a:prstGeom>
            </p:spPr>
            <p:txBody>
              <a:bodyPr wrap="square">
                <a:spAutoFit/>
              </a:bodyPr>
              <a:lstStyle/>
              <a:p>
                <a:pPr>
                  <a:lnSpc>
                    <a:spcPts val="1800"/>
                  </a:lnSpc>
                </a:pPr>
                <a:r>
                  <a:rPr lang="en-US" sz="1200" dirty="0">
                    <a:solidFill>
                      <a:srgbClr val="000000"/>
                    </a:solidFill>
                    <a:latin typeface="Roboto Slab" pitchFamily="2" charset="0"/>
                    <a:ea typeface="Roboto Slab" pitchFamily="2" charset="0"/>
                  </a:rPr>
                  <a:t>Lorem Ipsum is simply dummy text of the printing release of </a:t>
                </a:r>
                <a:r>
                  <a:rPr lang="en-US" sz="1200" dirty="0" err="1">
                    <a:solidFill>
                      <a:srgbClr val="000000"/>
                    </a:solidFill>
                    <a:latin typeface="Roboto Slab" pitchFamily="2" charset="0"/>
                    <a:ea typeface="Roboto Slab" pitchFamily="2" charset="0"/>
                  </a:rPr>
                  <a:t>Letraset</a:t>
                </a:r>
                <a:r>
                  <a:rPr lang="en-US" sz="1200" dirty="0">
                    <a:solidFill>
                      <a:srgbClr val="000000"/>
                    </a:solidFill>
                    <a:latin typeface="Roboto Slab" pitchFamily="2" charset="0"/>
                    <a:ea typeface="Roboto Slab" pitchFamily="2" charset="0"/>
                  </a:rPr>
                  <a:t> sheets</a:t>
                </a:r>
                <a:endParaRPr lang="en-US" sz="1200" dirty="0">
                  <a:latin typeface="Roboto Slab" pitchFamily="2" charset="0"/>
                  <a:ea typeface="Roboto Slab" pitchFamily="2" charset="0"/>
                </a:endParaRPr>
              </a:p>
            </p:txBody>
          </p:sp>
        </p:grpSp>
        <p:grpSp>
          <p:nvGrpSpPr>
            <p:cNvPr id="48" name="Group 47">
              <a:extLst>
                <a:ext uri="{FF2B5EF4-FFF2-40B4-BE49-F238E27FC236}">
                  <a16:creationId xmlns:a16="http://schemas.microsoft.com/office/drawing/2014/main" id="{DD20C04D-788F-4F00-B4D5-C5D9FF93E425}"/>
                </a:ext>
              </a:extLst>
            </p:cNvPr>
            <p:cNvGrpSpPr/>
            <p:nvPr/>
          </p:nvGrpSpPr>
          <p:grpSpPr>
            <a:xfrm>
              <a:off x="4154405" y="4499589"/>
              <a:ext cx="2390788" cy="1355869"/>
              <a:chOff x="3279762" y="2073131"/>
              <a:chExt cx="2390788" cy="1355869"/>
            </a:xfrm>
          </p:grpSpPr>
          <p:sp>
            <p:nvSpPr>
              <p:cNvPr id="49" name="TextBox 48">
                <a:extLst>
                  <a:ext uri="{FF2B5EF4-FFF2-40B4-BE49-F238E27FC236}">
                    <a16:creationId xmlns:a16="http://schemas.microsoft.com/office/drawing/2014/main" id="{43CEF4CE-9961-4C86-8FDB-AE6D479B37F0}"/>
                  </a:ext>
                </a:extLst>
              </p:cNvPr>
              <p:cNvSpPr txBox="1"/>
              <p:nvPr/>
            </p:nvSpPr>
            <p:spPr>
              <a:xfrm>
                <a:off x="3279762" y="2073131"/>
                <a:ext cx="1709955" cy="588623"/>
              </a:xfrm>
              <a:prstGeom prst="rect">
                <a:avLst/>
              </a:prstGeom>
              <a:noFill/>
            </p:spPr>
            <p:txBody>
              <a:bodyPr wrap="square" rtlCol="0">
                <a:spAutoFit/>
              </a:bodyPr>
              <a:lstStyle/>
              <a:p>
                <a:pPr>
                  <a:lnSpc>
                    <a:spcPts val="2000"/>
                  </a:lnSpc>
                </a:pPr>
                <a:r>
                  <a:rPr lang="en-US" sz="1600" b="1" dirty="0">
                    <a:solidFill>
                      <a:sysClr val="windowText" lastClr="000000"/>
                    </a:solidFill>
                    <a:latin typeface="Roboto Slab" pitchFamily="2" charset="0"/>
                    <a:ea typeface="Roboto Slab" pitchFamily="2" charset="0"/>
                    <a:cs typeface="Montserrat" charset="0"/>
                  </a:rPr>
                  <a:t>2018</a:t>
                </a:r>
              </a:p>
              <a:p>
                <a:pPr>
                  <a:lnSpc>
                    <a:spcPts val="2000"/>
                  </a:lnSpc>
                </a:pPr>
                <a:r>
                  <a:rPr lang="en-US" sz="1500" dirty="0">
                    <a:solidFill>
                      <a:schemeClr val="accent3"/>
                    </a:solidFill>
                    <a:latin typeface="Roboto Slab" pitchFamily="2" charset="0"/>
                    <a:ea typeface="Roboto Slab" pitchFamily="2" charset="0"/>
                    <a:cs typeface="Montserrat" charset="0"/>
                  </a:rPr>
                  <a:t>Text Goes here</a:t>
                </a:r>
              </a:p>
            </p:txBody>
          </p:sp>
          <p:sp>
            <p:nvSpPr>
              <p:cNvPr id="70" name="Rectangle 69">
                <a:extLst>
                  <a:ext uri="{FF2B5EF4-FFF2-40B4-BE49-F238E27FC236}">
                    <a16:creationId xmlns:a16="http://schemas.microsoft.com/office/drawing/2014/main" id="{C4633072-4F91-4C72-B35F-7D0D48EAC495}"/>
                  </a:ext>
                </a:extLst>
              </p:cNvPr>
              <p:cNvSpPr/>
              <p:nvPr/>
            </p:nvSpPr>
            <p:spPr>
              <a:xfrm>
                <a:off x="3279762" y="2663982"/>
                <a:ext cx="2390788" cy="765018"/>
              </a:xfrm>
              <a:prstGeom prst="rect">
                <a:avLst/>
              </a:prstGeom>
            </p:spPr>
            <p:txBody>
              <a:bodyPr wrap="square">
                <a:spAutoFit/>
              </a:bodyPr>
              <a:lstStyle/>
              <a:p>
                <a:pPr>
                  <a:lnSpc>
                    <a:spcPts val="1800"/>
                  </a:lnSpc>
                </a:pPr>
                <a:r>
                  <a:rPr lang="en-US" sz="1200" dirty="0">
                    <a:solidFill>
                      <a:srgbClr val="000000"/>
                    </a:solidFill>
                    <a:latin typeface="Roboto Slab" pitchFamily="2" charset="0"/>
                    <a:ea typeface="Roboto Slab" pitchFamily="2" charset="0"/>
                  </a:rPr>
                  <a:t>Lorem Ipsum is simply dummy text of the printing release of </a:t>
                </a:r>
                <a:r>
                  <a:rPr lang="en-US" sz="1200" dirty="0" err="1">
                    <a:solidFill>
                      <a:srgbClr val="000000"/>
                    </a:solidFill>
                    <a:latin typeface="Roboto Slab" pitchFamily="2" charset="0"/>
                    <a:ea typeface="Roboto Slab" pitchFamily="2" charset="0"/>
                  </a:rPr>
                  <a:t>Letraset</a:t>
                </a:r>
                <a:r>
                  <a:rPr lang="en-US" sz="1200" dirty="0">
                    <a:solidFill>
                      <a:srgbClr val="000000"/>
                    </a:solidFill>
                    <a:latin typeface="Roboto Slab" pitchFamily="2" charset="0"/>
                    <a:ea typeface="Roboto Slab" pitchFamily="2" charset="0"/>
                  </a:rPr>
                  <a:t> sheets</a:t>
                </a:r>
                <a:endParaRPr lang="en-US" sz="1200" dirty="0">
                  <a:latin typeface="Roboto Slab" pitchFamily="2" charset="0"/>
                  <a:ea typeface="Roboto Slab" pitchFamily="2" charset="0"/>
                </a:endParaRPr>
              </a:p>
            </p:txBody>
          </p:sp>
        </p:grpSp>
      </p:grpSp>
    </p:spTree>
    <p:extLst>
      <p:ext uri="{BB962C8B-B14F-4D97-AF65-F5344CB8AC3E}">
        <p14:creationId xmlns:p14="http://schemas.microsoft.com/office/powerpoint/2010/main" val="39776942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18</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sz="3200" b="1" dirty="0">
                <a:latin typeface="Roboto Slab" pitchFamily="2" charset="0"/>
                <a:ea typeface="Roboto Slab" pitchFamily="2" charset="0"/>
              </a:rPr>
              <a:t>Our Infographic</a:t>
            </a:r>
            <a:endParaRPr lang="en-US" b="1" dirty="0">
              <a:latin typeface="Roboto Slab" pitchFamily="2" charset="0"/>
              <a:ea typeface="Roboto Slab" pitchFamily="2" charset="0"/>
            </a:endParaRPr>
          </a:p>
        </p:txBody>
      </p:sp>
      <p:sp>
        <p:nvSpPr>
          <p:cNvPr id="9" name="Rectangle 8">
            <a:extLst>
              <a:ext uri="{FF2B5EF4-FFF2-40B4-BE49-F238E27FC236}">
                <a16:creationId xmlns:a16="http://schemas.microsoft.com/office/drawing/2014/main" id="{4C80FE7B-2ED2-480D-A6D5-CD9DACB3D6DA}"/>
              </a:ext>
            </a:extLst>
          </p:cNvPr>
          <p:cNvSpPr/>
          <p:nvPr/>
        </p:nvSpPr>
        <p:spPr>
          <a:xfrm>
            <a:off x="917852" y="3166480"/>
            <a:ext cx="3829895" cy="2034596"/>
          </a:xfrm>
          <a:prstGeom prst="rect">
            <a:avLst/>
          </a:prstGeom>
        </p:spPr>
        <p:txBody>
          <a:bodyPr wrap="square">
            <a:spAutoFit/>
          </a:bodyPr>
          <a:lstStyle/>
          <a:p>
            <a:pPr>
              <a:lnSpc>
                <a:spcPts val="2200"/>
              </a:lnSpc>
            </a:pPr>
            <a:r>
              <a:rPr lang="en-US" sz="1200" dirty="0">
                <a:solidFill>
                  <a:srgbClr val="000000"/>
                </a:solidFill>
                <a:latin typeface="Roboto Slab" pitchFamily="2" charset="0"/>
                <a:ea typeface="Roboto Slab" pitchFamily="2" charset="0"/>
              </a:rPr>
              <a:t>Lorem Ipsum is simply dummy text of the printing and typesetting industry. Lorem Ipsum has been the industry's standard dummy text ever since the 1500s, when an unknown printer took a galley of type and scrambled it to make a type specimen book. It essentially unchanged. It was </a:t>
            </a:r>
            <a:r>
              <a:rPr lang="en-US" sz="1200" dirty="0" err="1">
                <a:solidFill>
                  <a:srgbClr val="000000"/>
                </a:solidFill>
                <a:latin typeface="Roboto Slab" pitchFamily="2" charset="0"/>
                <a:ea typeface="Roboto Slab" pitchFamily="2" charset="0"/>
              </a:rPr>
              <a:t>popularised</a:t>
            </a:r>
            <a:r>
              <a:rPr lang="en-US" sz="1200" dirty="0">
                <a:solidFill>
                  <a:srgbClr val="000000"/>
                </a:solidFill>
                <a:latin typeface="Roboto Slab" pitchFamily="2" charset="0"/>
                <a:ea typeface="Roboto Slab" pitchFamily="2" charset="0"/>
              </a:rPr>
              <a:t> in the 1960s with the release of </a:t>
            </a:r>
            <a:r>
              <a:rPr lang="en-US" sz="1200" dirty="0" err="1">
                <a:solidFill>
                  <a:srgbClr val="000000"/>
                </a:solidFill>
                <a:latin typeface="Roboto Slab" pitchFamily="2" charset="0"/>
                <a:ea typeface="Roboto Slab" pitchFamily="2" charset="0"/>
              </a:rPr>
              <a:t>Letraset</a:t>
            </a:r>
            <a:r>
              <a:rPr lang="en-US" sz="1200" dirty="0">
                <a:solidFill>
                  <a:srgbClr val="000000"/>
                </a:solidFill>
                <a:latin typeface="Roboto Slab" pitchFamily="2" charset="0"/>
                <a:ea typeface="Roboto Slab" pitchFamily="2" charset="0"/>
              </a:rPr>
              <a:t> sheets</a:t>
            </a:r>
            <a:endParaRPr lang="en-US" sz="1200" dirty="0">
              <a:latin typeface="Roboto Slab" pitchFamily="2" charset="0"/>
              <a:ea typeface="Roboto Slab" pitchFamily="2" charset="0"/>
            </a:endParaRPr>
          </a:p>
        </p:txBody>
      </p:sp>
      <p:sp>
        <p:nvSpPr>
          <p:cNvPr id="10" name="Freeform 5">
            <a:extLst>
              <a:ext uri="{FF2B5EF4-FFF2-40B4-BE49-F238E27FC236}">
                <a16:creationId xmlns:a16="http://schemas.microsoft.com/office/drawing/2014/main" id="{39C27CD1-9864-4FF1-99A0-BF8D778B0D37}"/>
              </a:ext>
            </a:extLst>
          </p:cNvPr>
          <p:cNvSpPr/>
          <p:nvPr/>
        </p:nvSpPr>
        <p:spPr>
          <a:xfrm>
            <a:off x="7625974" y="2542997"/>
            <a:ext cx="2092751" cy="1574276"/>
          </a:xfrm>
          <a:custGeom>
            <a:avLst/>
            <a:gdLst>
              <a:gd name="connsiteX0" fmla="*/ 113122 w 2092751"/>
              <a:gd name="connsiteY0" fmla="*/ 0 h 1574276"/>
              <a:gd name="connsiteX1" fmla="*/ 2092751 w 2092751"/>
              <a:gd name="connsiteY1" fmla="*/ 1112363 h 1574276"/>
              <a:gd name="connsiteX2" fmla="*/ 0 w 2092751"/>
              <a:gd name="connsiteY2" fmla="*/ 1574276 h 1574276"/>
            </a:gdLst>
            <a:ahLst/>
            <a:cxnLst>
              <a:cxn ang="0">
                <a:pos x="connsiteX0" y="connsiteY0"/>
              </a:cxn>
              <a:cxn ang="0">
                <a:pos x="connsiteX1" y="connsiteY1"/>
              </a:cxn>
              <a:cxn ang="0">
                <a:pos x="connsiteX2" y="connsiteY2"/>
              </a:cxn>
            </a:cxnLst>
            <a:rect l="l" t="t" r="r" b="b"/>
            <a:pathLst>
              <a:path w="2092751" h="1574276">
                <a:moveTo>
                  <a:pt x="113122" y="0"/>
                </a:moveTo>
                <a:lnTo>
                  <a:pt x="2092751" y="1112363"/>
                </a:lnTo>
                <a:lnTo>
                  <a:pt x="0" y="1574276"/>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6">
            <a:extLst>
              <a:ext uri="{FF2B5EF4-FFF2-40B4-BE49-F238E27FC236}">
                <a16:creationId xmlns:a16="http://schemas.microsoft.com/office/drawing/2014/main" id="{3C884DEE-5C86-49FE-A075-E7C48C18093C}"/>
              </a:ext>
            </a:extLst>
          </p:cNvPr>
          <p:cNvSpPr/>
          <p:nvPr/>
        </p:nvSpPr>
        <p:spPr>
          <a:xfrm>
            <a:off x="6325075" y="3184019"/>
            <a:ext cx="3374796" cy="2234153"/>
          </a:xfrm>
          <a:custGeom>
            <a:avLst/>
            <a:gdLst>
              <a:gd name="connsiteX0" fmla="*/ 0 w 3374796"/>
              <a:gd name="connsiteY0" fmla="*/ 0 h 2234153"/>
              <a:gd name="connsiteX1" fmla="*/ 3374796 w 3374796"/>
              <a:gd name="connsiteY1" fmla="*/ 461914 h 2234153"/>
              <a:gd name="connsiteX2" fmla="*/ 1131217 w 3374796"/>
              <a:gd name="connsiteY2" fmla="*/ 2234153 h 2234153"/>
            </a:gdLst>
            <a:ahLst/>
            <a:cxnLst>
              <a:cxn ang="0">
                <a:pos x="connsiteX0" y="connsiteY0"/>
              </a:cxn>
              <a:cxn ang="0">
                <a:pos x="connsiteX1" y="connsiteY1"/>
              </a:cxn>
              <a:cxn ang="0">
                <a:pos x="connsiteX2" y="connsiteY2"/>
              </a:cxn>
            </a:cxnLst>
            <a:rect l="l" t="t" r="r" b="b"/>
            <a:pathLst>
              <a:path w="3374796" h="2234153">
                <a:moveTo>
                  <a:pt x="0" y="0"/>
                </a:moveTo>
                <a:lnTo>
                  <a:pt x="3374796" y="461914"/>
                </a:lnTo>
                <a:lnTo>
                  <a:pt x="1131217" y="2234153"/>
                </a:ln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D596B8BB-60C3-48BD-8AB0-6ED6F6AD088D}"/>
              </a:ext>
            </a:extLst>
          </p:cNvPr>
          <p:cNvSpPr/>
          <p:nvPr/>
        </p:nvSpPr>
        <p:spPr>
          <a:xfrm>
            <a:off x="7034305" y="1901557"/>
            <a:ext cx="1270400" cy="1270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B03476ED-7937-4101-B40F-725C945277EC}"/>
              </a:ext>
            </a:extLst>
          </p:cNvPr>
          <p:cNvSpPr/>
          <p:nvPr/>
        </p:nvSpPr>
        <p:spPr>
          <a:xfrm>
            <a:off x="5771112" y="2710322"/>
            <a:ext cx="1138424" cy="11384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1E77A9F4-2BCC-4F82-B0BB-264A415125E7}"/>
              </a:ext>
            </a:extLst>
          </p:cNvPr>
          <p:cNvSpPr/>
          <p:nvPr/>
        </p:nvSpPr>
        <p:spPr>
          <a:xfrm>
            <a:off x="6896508" y="3594479"/>
            <a:ext cx="1144796" cy="11447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F85247C7-3778-4539-BB1B-BBC3F7678228}"/>
              </a:ext>
            </a:extLst>
          </p:cNvPr>
          <p:cNvSpPr/>
          <p:nvPr/>
        </p:nvSpPr>
        <p:spPr>
          <a:xfrm>
            <a:off x="6560329" y="4858623"/>
            <a:ext cx="1326960" cy="132696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AEF34E7-66AD-4B31-A097-9BEE2F886CB5}"/>
              </a:ext>
            </a:extLst>
          </p:cNvPr>
          <p:cNvSpPr/>
          <p:nvPr/>
        </p:nvSpPr>
        <p:spPr>
          <a:xfrm>
            <a:off x="7394474" y="2181957"/>
            <a:ext cx="601448" cy="630942"/>
          </a:xfrm>
          <a:prstGeom prst="rect">
            <a:avLst/>
          </a:prstGeom>
        </p:spPr>
        <p:txBody>
          <a:bodyPr wrap="none" anchor="ctr">
            <a:spAutoFit/>
          </a:bodyPr>
          <a:lstStyle/>
          <a:p>
            <a:pPr algn="ctr"/>
            <a:r>
              <a:rPr lang="en-US" sz="3500" dirty="0">
                <a:solidFill>
                  <a:srgbClr val="FFFFFF"/>
                </a:solidFill>
                <a:latin typeface="FontAwesome" charset="0"/>
              </a:rPr>
              <a:t></a:t>
            </a:r>
            <a:endParaRPr lang="en-US" sz="3500" dirty="0">
              <a:solidFill>
                <a:srgbClr val="FFFFFF"/>
              </a:solidFill>
            </a:endParaRPr>
          </a:p>
        </p:txBody>
      </p:sp>
      <p:sp>
        <p:nvSpPr>
          <p:cNvPr id="21" name="Rectangle 20">
            <a:extLst>
              <a:ext uri="{FF2B5EF4-FFF2-40B4-BE49-F238E27FC236}">
                <a16:creationId xmlns:a16="http://schemas.microsoft.com/office/drawing/2014/main" id="{9349ACA0-2D24-4CE5-87EC-AE158FAD3B3E}"/>
              </a:ext>
            </a:extLst>
          </p:cNvPr>
          <p:cNvSpPr/>
          <p:nvPr/>
        </p:nvSpPr>
        <p:spPr>
          <a:xfrm>
            <a:off x="7132530" y="3786784"/>
            <a:ext cx="697627" cy="630942"/>
          </a:xfrm>
          <a:prstGeom prst="rect">
            <a:avLst/>
          </a:prstGeom>
        </p:spPr>
        <p:txBody>
          <a:bodyPr wrap="none" anchor="ctr">
            <a:spAutoFit/>
          </a:bodyPr>
          <a:lstStyle/>
          <a:p>
            <a:pPr algn="ctr"/>
            <a:r>
              <a:rPr lang="en-US" sz="3500" dirty="0">
                <a:solidFill>
                  <a:srgbClr val="FFFFFF"/>
                </a:solidFill>
                <a:latin typeface="FontAwesome" charset="0"/>
              </a:rPr>
              <a:t></a:t>
            </a:r>
            <a:endParaRPr lang="en-US" sz="3500" dirty="0">
              <a:solidFill>
                <a:srgbClr val="FFFFFF"/>
              </a:solidFill>
            </a:endParaRPr>
          </a:p>
        </p:txBody>
      </p:sp>
      <p:sp>
        <p:nvSpPr>
          <p:cNvPr id="22" name="Rectangle 21">
            <a:extLst>
              <a:ext uri="{FF2B5EF4-FFF2-40B4-BE49-F238E27FC236}">
                <a16:creationId xmlns:a16="http://schemas.microsoft.com/office/drawing/2014/main" id="{D8C7049C-DDBF-4C68-BCAF-84A449F5BBCB}"/>
              </a:ext>
            </a:extLst>
          </p:cNvPr>
          <p:cNvSpPr/>
          <p:nvPr/>
        </p:nvSpPr>
        <p:spPr>
          <a:xfrm>
            <a:off x="6923086" y="5156682"/>
            <a:ext cx="601447" cy="630942"/>
          </a:xfrm>
          <a:prstGeom prst="rect">
            <a:avLst/>
          </a:prstGeom>
        </p:spPr>
        <p:txBody>
          <a:bodyPr wrap="none" anchor="ctr">
            <a:spAutoFit/>
          </a:bodyPr>
          <a:lstStyle/>
          <a:p>
            <a:pPr algn="ctr"/>
            <a:r>
              <a:rPr lang="en-US" sz="3500" dirty="0">
                <a:solidFill>
                  <a:srgbClr val="FFFFFF"/>
                </a:solidFill>
                <a:latin typeface="FontAwesome" charset="0"/>
              </a:rPr>
              <a:t></a:t>
            </a:r>
            <a:endParaRPr lang="en-US" sz="3500" dirty="0">
              <a:solidFill>
                <a:srgbClr val="FFFFFF"/>
              </a:solidFill>
            </a:endParaRPr>
          </a:p>
        </p:txBody>
      </p:sp>
      <p:sp>
        <p:nvSpPr>
          <p:cNvPr id="23" name="Rectangle 22">
            <a:extLst>
              <a:ext uri="{FF2B5EF4-FFF2-40B4-BE49-F238E27FC236}">
                <a16:creationId xmlns:a16="http://schemas.microsoft.com/office/drawing/2014/main" id="{10DA35DD-9C28-403C-B96E-9FCD47A21EC7}"/>
              </a:ext>
            </a:extLst>
          </p:cNvPr>
          <p:cNvSpPr/>
          <p:nvPr/>
        </p:nvSpPr>
        <p:spPr>
          <a:xfrm>
            <a:off x="6055630" y="2919348"/>
            <a:ext cx="569388" cy="630942"/>
          </a:xfrm>
          <a:prstGeom prst="rect">
            <a:avLst/>
          </a:prstGeom>
        </p:spPr>
        <p:txBody>
          <a:bodyPr wrap="none" anchor="ctr">
            <a:spAutoFit/>
          </a:bodyPr>
          <a:lstStyle/>
          <a:p>
            <a:pPr algn="ctr"/>
            <a:r>
              <a:rPr lang="en-US" sz="3500" dirty="0">
                <a:solidFill>
                  <a:srgbClr val="FFFFFF"/>
                </a:solidFill>
                <a:latin typeface="FontAwesome" charset="0"/>
              </a:rPr>
              <a:t></a:t>
            </a:r>
            <a:endParaRPr lang="en-US" sz="3500" dirty="0">
              <a:solidFill>
                <a:srgbClr val="FFFFFF"/>
              </a:solidFill>
            </a:endParaRPr>
          </a:p>
        </p:txBody>
      </p:sp>
      <p:sp>
        <p:nvSpPr>
          <p:cNvPr id="4" name="Rectangle 3">
            <a:extLst>
              <a:ext uri="{FF2B5EF4-FFF2-40B4-BE49-F238E27FC236}">
                <a16:creationId xmlns:a16="http://schemas.microsoft.com/office/drawing/2014/main" id="{7A308877-1486-475E-BC30-9038BD13A3F2}"/>
              </a:ext>
            </a:extLst>
          </p:cNvPr>
          <p:cNvSpPr/>
          <p:nvPr/>
        </p:nvSpPr>
        <p:spPr>
          <a:xfrm>
            <a:off x="917852" y="2610641"/>
            <a:ext cx="1242648" cy="553998"/>
          </a:xfrm>
          <a:prstGeom prst="rect">
            <a:avLst/>
          </a:prstGeom>
        </p:spPr>
        <p:txBody>
          <a:bodyPr wrap="none">
            <a:spAutoFit/>
          </a:bodyPr>
          <a:lstStyle/>
          <a:p>
            <a:r>
              <a:rPr lang="en-US" sz="3000" b="1" dirty="0">
                <a:solidFill>
                  <a:schemeClr val="accent2"/>
                </a:solidFill>
                <a:latin typeface="Roboto Slab" pitchFamily="2" charset="0"/>
                <a:ea typeface="Roboto Slab" pitchFamily="2" charset="0"/>
              </a:rPr>
              <a:t>Event</a:t>
            </a:r>
          </a:p>
        </p:txBody>
      </p:sp>
      <p:sp>
        <p:nvSpPr>
          <p:cNvPr id="15" name="Oval 14">
            <a:extLst>
              <a:ext uri="{FF2B5EF4-FFF2-40B4-BE49-F238E27FC236}">
                <a16:creationId xmlns:a16="http://schemas.microsoft.com/office/drawing/2014/main" id="{10824CE3-C537-43B2-82A9-ED1301D06582}"/>
              </a:ext>
            </a:extLst>
          </p:cNvPr>
          <p:cNvSpPr/>
          <p:nvPr/>
        </p:nvSpPr>
        <p:spPr>
          <a:xfrm>
            <a:off x="8533168" y="2486019"/>
            <a:ext cx="2740980" cy="274098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Placeholder 28">
            <a:extLst>
              <a:ext uri="{FF2B5EF4-FFF2-40B4-BE49-F238E27FC236}">
                <a16:creationId xmlns:a16="http://schemas.microsoft.com/office/drawing/2014/main" id="{2D5F25F3-3F8B-483D-BF70-49B221E27FDD}"/>
              </a:ext>
            </a:extLst>
          </p:cNvPr>
          <p:cNvPicPr>
            <a:picLocks noGrp="1" noChangeAspect="1"/>
          </p:cNvPicPr>
          <p:nvPr>
            <p:ph type="pic" sz="quarter" idx="40"/>
          </p:nvPr>
        </p:nvPicPr>
        <p:blipFill rotWithShape="1">
          <a:blip r:embed="rId3">
            <a:extLst>
              <a:ext uri="{28A0092B-C50C-407E-A947-70E740481C1C}">
                <a14:useLocalDpi xmlns:a14="http://schemas.microsoft.com/office/drawing/2010/main" val="0"/>
              </a:ext>
            </a:extLst>
          </a:blip>
          <a:srcRect l="31456" t="15740" r="13927" b="2378"/>
          <a:stretch/>
        </p:blipFill>
        <p:spPr>
          <a:xfrm>
            <a:off x="8685723" y="2638574"/>
            <a:ext cx="2435870" cy="2435870"/>
          </a:xfrm>
        </p:spPr>
      </p:pic>
    </p:spTree>
    <p:extLst>
      <p:ext uri="{BB962C8B-B14F-4D97-AF65-F5344CB8AC3E}">
        <p14:creationId xmlns:p14="http://schemas.microsoft.com/office/powerpoint/2010/main" val="36690082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FA865142-15A6-4FC3-B4B8-C54F379B242E}"/>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pic>
        <p:nvPicPr>
          <p:cNvPr id="19" name="Picture Placeholder 18">
            <a:extLst>
              <a:ext uri="{FF2B5EF4-FFF2-40B4-BE49-F238E27FC236}">
                <a16:creationId xmlns:a16="http://schemas.microsoft.com/office/drawing/2014/main" id="{33A13ABE-CE79-431E-A96C-880EC8D83FE2}"/>
              </a:ext>
            </a:extLst>
          </p:cNvPr>
          <p:cNvPicPr>
            <a:picLocks noGrp="1" noChangeAspect="1"/>
          </p:cNvPicPr>
          <p:nvPr>
            <p:ph type="pic" sz="quarter" idx="40"/>
          </p:nvPr>
        </p:nvPicPr>
        <p:blipFill rotWithShape="1">
          <a:blip r:embed="rId3">
            <a:extLst>
              <a:ext uri="{28A0092B-C50C-407E-A947-70E740481C1C}">
                <a14:useLocalDpi xmlns:a14="http://schemas.microsoft.com/office/drawing/2010/main" val="0"/>
              </a:ext>
            </a:extLst>
          </a:blip>
          <a:srcRect l="41676" t="36288" r="41676" b="36288"/>
          <a:stretch/>
        </p:blipFill>
        <p:spPr>
          <a:xfrm>
            <a:off x="3735792" y="1078741"/>
            <a:ext cx="2852627" cy="4700518"/>
          </a:xfrm>
        </p:spPr>
      </p:pic>
      <p:pic>
        <p:nvPicPr>
          <p:cNvPr id="16" name="Picture Placeholder 15">
            <a:extLst>
              <a:ext uri="{FF2B5EF4-FFF2-40B4-BE49-F238E27FC236}">
                <a16:creationId xmlns:a16="http://schemas.microsoft.com/office/drawing/2014/main" id="{81ACF0BD-6C1C-49A7-A724-67ACA88FF7F8}"/>
              </a:ext>
            </a:extLst>
          </p:cNvPr>
          <p:cNvPicPr>
            <a:picLocks noGrp="1" noChangeAspect="1"/>
          </p:cNvPicPr>
          <p:nvPr>
            <p:ph type="pic" sz="quarter" idx="45"/>
          </p:nvPr>
        </p:nvPicPr>
        <p:blipFill rotWithShape="1">
          <a:blip r:embed="rId4">
            <a:extLst>
              <a:ext uri="{28A0092B-C50C-407E-A947-70E740481C1C}">
                <a14:useLocalDpi xmlns:a14="http://schemas.microsoft.com/office/drawing/2010/main" val="0"/>
              </a:ext>
            </a:extLst>
          </a:blip>
          <a:srcRect l="34798" t="25986" r="19250"/>
          <a:stretch/>
        </p:blipFill>
        <p:spPr>
          <a:xfrm>
            <a:off x="913078" y="2048282"/>
            <a:ext cx="2566931" cy="2761436"/>
          </a:xfrm>
        </p:spPr>
      </p:pic>
      <p:grpSp>
        <p:nvGrpSpPr>
          <p:cNvPr id="4" name="Group 3">
            <a:extLst>
              <a:ext uri="{FF2B5EF4-FFF2-40B4-BE49-F238E27FC236}">
                <a16:creationId xmlns:a16="http://schemas.microsoft.com/office/drawing/2014/main" id="{1817FD8A-1097-461E-8D05-1CAB837947DF}"/>
              </a:ext>
            </a:extLst>
          </p:cNvPr>
          <p:cNvGrpSpPr/>
          <p:nvPr/>
        </p:nvGrpSpPr>
        <p:grpSpPr>
          <a:xfrm>
            <a:off x="6988154" y="2292665"/>
            <a:ext cx="4339520" cy="2326399"/>
            <a:chOff x="7341940" y="2086634"/>
            <a:chExt cx="4339520" cy="2326399"/>
          </a:xfrm>
        </p:grpSpPr>
        <p:sp>
          <p:nvSpPr>
            <p:cNvPr id="10" name="Rectangle 9"/>
            <p:cNvSpPr/>
            <p:nvPr/>
          </p:nvSpPr>
          <p:spPr>
            <a:xfrm>
              <a:off x="7341940" y="3064522"/>
              <a:ext cx="4339520" cy="1348511"/>
            </a:xfrm>
            <a:prstGeom prst="rect">
              <a:avLst/>
            </a:prstGeom>
          </p:spPr>
          <p:txBody>
            <a:bodyPr wrap="square">
              <a:spAutoFit/>
            </a:bodyPr>
            <a:lstStyle/>
            <a:p>
              <a:pPr>
                <a:lnSpc>
                  <a:spcPts val="20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industry's standard dummy text ever since the 1500s, unchanged. It was </a:t>
              </a:r>
              <a:r>
                <a:rPr lang="en-US" sz="1200" dirty="0" err="1">
                  <a:solidFill>
                    <a:srgbClr val="000000"/>
                  </a:solidFill>
                  <a:latin typeface="Roboto Slab" pitchFamily="2" charset="0"/>
                  <a:ea typeface="Roboto Slab" pitchFamily="2" charset="0"/>
                </a:rPr>
                <a:t>popularised</a:t>
              </a:r>
              <a:r>
                <a:rPr lang="en-US" sz="1200" dirty="0">
                  <a:solidFill>
                    <a:srgbClr val="000000"/>
                  </a:solidFill>
                  <a:latin typeface="Roboto Slab" pitchFamily="2" charset="0"/>
                  <a:ea typeface="Roboto Slab" pitchFamily="2" charset="0"/>
                </a:rPr>
                <a:t> in the 1960s with the release of </a:t>
              </a:r>
              <a:r>
                <a:rPr lang="en-US" sz="1200" dirty="0" err="1">
                  <a:solidFill>
                    <a:srgbClr val="000000"/>
                  </a:solidFill>
                  <a:latin typeface="Roboto Slab" pitchFamily="2" charset="0"/>
                  <a:ea typeface="Roboto Slab" pitchFamily="2" charset="0"/>
                </a:rPr>
                <a:t>Letraset</a:t>
              </a:r>
              <a:r>
                <a:rPr lang="en-US" sz="1200" dirty="0">
                  <a:solidFill>
                    <a:srgbClr val="000000"/>
                  </a:solidFill>
                  <a:latin typeface="Roboto Slab" pitchFamily="2" charset="0"/>
                  <a:ea typeface="Roboto Slab" pitchFamily="2" charset="0"/>
                </a:rPr>
                <a:t> sheets</a:t>
              </a:r>
              <a:endParaRPr lang="en-US" sz="1200" dirty="0">
                <a:latin typeface="Roboto Slab" pitchFamily="2" charset="0"/>
                <a:ea typeface="Roboto Slab" pitchFamily="2" charset="0"/>
              </a:endParaRPr>
            </a:p>
          </p:txBody>
        </p:sp>
        <p:sp>
          <p:nvSpPr>
            <p:cNvPr id="9" name="Rectangle 8"/>
            <p:cNvSpPr/>
            <p:nvPr/>
          </p:nvSpPr>
          <p:spPr>
            <a:xfrm>
              <a:off x="7341940" y="2086634"/>
              <a:ext cx="2852627" cy="861774"/>
            </a:xfrm>
            <a:prstGeom prst="rect">
              <a:avLst/>
            </a:prstGeom>
          </p:spPr>
          <p:txBody>
            <a:bodyPr wrap="square">
              <a:spAutoFit/>
            </a:bodyPr>
            <a:lstStyle/>
            <a:p>
              <a:pPr>
                <a:lnSpc>
                  <a:spcPts val="3000"/>
                </a:lnSpc>
              </a:pPr>
              <a:r>
                <a:rPr lang="en-US" sz="3500" b="1" dirty="0">
                  <a:latin typeface="Roboto Slab" pitchFamily="2" charset="0"/>
                  <a:ea typeface="Roboto Slab" pitchFamily="2" charset="0"/>
                </a:rPr>
                <a:t>Map Project </a:t>
              </a:r>
              <a:r>
                <a:rPr lang="en-US" sz="2800" b="1" dirty="0">
                  <a:latin typeface="Roboto Slab" pitchFamily="2" charset="0"/>
                  <a:ea typeface="Roboto Slab" pitchFamily="2" charset="0"/>
                </a:rPr>
                <a:t>Location</a:t>
              </a:r>
              <a:endParaRPr lang="en-US" sz="2800" dirty="0"/>
            </a:p>
          </p:txBody>
        </p:sp>
      </p:grpSp>
    </p:spTree>
    <p:extLst>
      <p:ext uri="{BB962C8B-B14F-4D97-AF65-F5344CB8AC3E}">
        <p14:creationId xmlns:p14="http://schemas.microsoft.com/office/powerpoint/2010/main" val="4186692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3CB8D23C-A8D3-4592-B27B-FBC49BFBAF69}"/>
              </a:ext>
            </a:extLst>
          </p:cNvPr>
          <p:cNvGrpSpPr/>
          <p:nvPr/>
        </p:nvGrpSpPr>
        <p:grpSpPr>
          <a:xfrm>
            <a:off x="2077868" y="-676470"/>
            <a:ext cx="7992448" cy="8210940"/>
            <a:chOff x="2077868" y="-676470"/>
            <a:chExt cx="7992448" cy="8210940"/>
          </a:xfrm>
        </p:grpSpPr>
        <p:sp>
          <p:nvSpPr>
            <p:cNvPr id="10" name="Freeform 5">
              <a:extLst>
                <a:ext uri="{FF2B5EF4-FFF2-40B4-BE49-F238E27FC236}">
                  <a16:creationId xmlns:a16="http://schemas.microsoft.com/office/drawing/2014/main" id="{98D55E5C-5C6D-426B-BA1E-CC03B9C2C6D5}"/>
                </a:ext>
              </a:extLst>
            </p:cNvPr>
            <p:cNvSpPr>
              <a:spLocks/>
            </p:cNvSpPr>
            <p:nvPr/>
          </p:nvSpPr>
          <p:spPr bwMode="auto">
            <a:xfrm>
              <a:off x="2077868" y="-676470"/>
              <a:ext cx="5472306" cy="8210940"/>
            </a:xfrm>
            <a:custGeom>
              <a:avLst/>
              <a:gdLst>
                <a:gd name="T0" fmla="*/ 145 w 2204"/>
                <a:gd name="T1" fmla="*/ 232 h 3307"/>
                <a:gd name="T2" fmla="*/ 145 w 2204"/>
                <a:gd name="T3" fmla="*/ 3307 h 3307"/>
                <a:gd name="T4" fmla="*/ 0 w 2204"/>
                <a:gd name="T5" fmla="*/ 3307 h 3307"/>
                <a:gd name="T6" fmla="*/ 0 w 2204"/>
                <a:gd name="T7" fmla="*/ 0 h 3307"/>
                <a:gd name="T8" fmla="*/ 172 w 2204"/>
                <a:gd name="T9" fmla="*/ 0 h 3307"/>
                <a:gd name="T10" fmla="*/ 2204 w 2204"/>
                <a:gd name="T11" fmla="*/ 3307 h 3307"/>
                <a:gd name="T12" fmla="*/ 2039 w 2204"/>
                <a:gd name="T13" fmla="*/ 3307 h 3307"/>
                <a:gd name="T14" fmla="*/ 145 w 2204"/>
                <a:gd name="T15" fmla="*/ 232 h 33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4" h="3307">
                  <a:moveTo>
                    <a:pt x="145" y="232"/>
                  </a:moveTo>
                  <a:lnTo>
                    <a:pt x="145" y="3307"/>
                  </a:lnTo>
                  <a:lnTo>
                    <a:pt x="0" y="3307"/>
                  </a:lnTo>
                  <a:lnTo>
                    <a:pt x="0" y="0"/>
                  </a:lnTo>
                  <a:lnTo>
                    <a:pt x="172" y="0"/>
                  </a:lnTo>
                  <a:lnTo>
                    <a:pt x="2204" y="3307"/>
                  </a:lnTo>
                  <a:lnTo>
                    <a:pt x="2039" y="3307"/>
                  </a:lnTo>
                  <a:lnTo>
                    <a:pt x="145" y="232"/>
                  </a:lnTo>
                  <a:close/>
                </a:path>
              </a:pathLst>
            </a:custGeom>
            <a:solidFill>
              <a:schemeClr val="bg2">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6">
              <a:extLst>
                <a:ext uri="{FF2B5EF4-FFF2-40B4-BE49-F238E27FC236}">
                  <a16:creationId xmlns:a16="http://schemas.microsoft.com/office/drawing/2014/main" id="{748EC6A1-5D84-47DC-8E59-303140838CEC}"/>
                </a:ext>
              </a:extLst>
            </p:cNvPr>
            <p:cNvSpPr>
              <a:spLocks/>
            </p:cNvSpPr>
            <p:nvPr/>
          </p:nvSpPr>
          <p:spPr bwMode="auto">
            <a:xfrm>
              <a:off x="2792942" y="920032"/>
              <a:ext cx="360021" cy="6614438"/>
            </a:xfrm>
            <a:custGeom>
              <a:avLst/>
              <a:gdLst>
                <a:gd name="T0" fmla="*/ 0 w 145"/>
                <a:gd name="T1" fmla="*/ 0 h 2664"/>
                <a:gd name="T2" fmla="*/ 145 w 145"/>
                <a:gd name="T3" fmla="*/ 244 h 2664"/>
                <a:gd name="T4" fmla="*/ 145 w 145"/>
                <a:gd name="T5" fmla="*/ 2664 h 2664"/>
                <a:gd name="T6" fmla="*/ 0 w 145"/>
                <a:gd name="T7" fmla="*/ 2664 h 2664"/>
                <a:gd name="T8" fmla="*/ 0 w 145"/>
                <a:gd name="T9" fmla="*/ 0 h 2664"/>
              </a:gdLst>
              <a:ahLst/>
              <a:cxnLst>
                <a:cxn ang="0">
                  <a:pos x="T0" y="T1"/>
                </a:cxn>
                <a:cxn ang="0">
                  <a:pos x="T2" y="T3"/>
                </a:cxn>
                <a:cxn ang="0">
                  <a:pos x="T4" y="T5"/>
                </a:cxn>
                <a:cxn ang="0">
                  <a:pos x="T6" y="T7"/>
                </a:cxn>
                <a:cxn ang="0">
                  <a:pos x="T8" y="T9"/>
                </a:cxn>
              </a:cxnLst>
              <a:rect l="0" t="0" r="r" b="b"/>
              <a:pathLst>
                <a:path w="145" h="2664">
                  <a:moveTo>
                    <a:pt x="0" y="0"/>
                  </a:moveTo>
                  <a:lnTo>
                    <a:pt x="145" y="244"/>
                  </a:lnTo>
                  <a:lnTo>
                    <a:pt x="145" y="2664"/>
                  </a:lnTo>
                  <a:lnTo>
                    <a:pt x="0" y="2664"/>
                  </a:lnTo>
                  <a:lnTo>
                    <a:pt x="0" y="0"/>
                  </a:lnTo>
                  <a:close/>
                </a:path>
              </a:pathLst>
            </a:custGeom>
            <a:solidFill>
              <a:schemeClr val="bg2">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F61861C2-184E-47C6-9AB4-04F1581383EB}"/>
                </a:ext>
              </a:extLst>
            </p:cNvPr>
            <p:cNvSpPr>
              <a:spLocks/>
            </p:cNvSpPr>
            <p:nvPr/>
          </p:nvSpPr>
          <p:spPr bwMode="auto">
            <a:xfrm>
              <a:off x="2917087" y="-676470"/>
              <a:ext cx="5477272" cy="8210940"/>
            </a:xfrm>
            <a:custGeom>
              <a:avLst/>
              <a:gdLst>
                <a:gd name="T0" fmla="*/ 0 w 2206"/>
                <a:gd name="T1" fmla="*/ 0 h 3307"/>
                <a:gd name="T2" fmla="*/ 169 w 2206"/>
                <a:gd name="T3" fmla="*/ 0 h 3307"/>
                <a:gd name="T4" fmla="*/ 2206 w 2206"/>
                <a:gd name="T5" fmla="*/ 3307 h 3307"/>
                <a:gd name="T6" fmla="*/ 2038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69" y="0"/>
                  </a:lnTo>
                  <a:lnTo>
                    <a:pt x="2206" y="3307"/>
                  </a:lnTo>
                  <a:lnTo>
                    <a:pt x="2038" y="3307"/>
                  </a:lnTo>
                  <a:lnTo>
                    <a:pt x="0" y="0"/>
                  </a:lnTo>
                  <a:close/>
                </a:path>
              </a:pathLst>
            </a:custGeom>
            <a:solidFill>
              <a:schemeClr val="bg2">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8">
              <a:extLst>
                <a:ext uri="{FF2B5EF4-FFF2-40B4-BE49-F238E27FC236}">
                  <a16:creationId xmlns:a16="http://schemas.microsoft.com/office/drawing/2014/main" id="{AA36B511-CDD5-4292-9B1A-76067FFB9909}"/>
                </a:ext>
              </a:extLst>
            </p:cNvPr>
            <p:cNvSpPr>
              <a:spLocks/>
            </p:cNvSpPr>
            <p:nvPr/>
          </p:nvSpPr>
          <p:spPr bwMode="auto">
            <a:xfrm>
              <a:off x="3508017" y="2106857"/>
              <a:ext cx="360021" cy="5427613"/>
            </a:xfrm>
            <a:custGeom>
              <a:avLst/>
              <a:gdLst>
                <a:gd name="T0" fmla="*/ 0 w 145"/>
                <a:gd name="T1" fmla="*/ 0 h 2186"/>
                <a:gd name="T2" fmla="*/ 145 w 145"/>
                <a:gd name="T3" fmla="*/ 241 h 2186"/>
                <a:gd name="T4" fmla="*/ 145 w 145"/>
                <a:gd name="T5" fmla="*/ 2186 h 2186"/>
                <a:gd name="T6" fmla="*/ 0 w 145"/>
                <a:gd name="T7" fmla="*/ 2186 h 2186"/>
                <a:gd name="T8" fmla="*/ 0 w 145"/>
                <a:gd name="T9" fmla="*/ 0 h 2186"/>
              </a:gdLst>
              <a:ahLst/>
              <a:cxnLst>
                <a:cxn ang="0">
                  <a:pos x="T0" y="T1"/>
                </a:cxn>
                <a:cxn ang="0">
                  <a:pos x="T2" y="T3"/>
                </a:cxn>
                <a:cxn ang="0">
                  <a:pos x="T4" y="T5"/>
                </a:cxn>
                <a:cxn ang="0">
                  <a:pos x="T6" y="T7"/>
                </a:cxn>
                <a:cxn ang="0">
                  <a:pos x="T8" y="T9"/>
                </a:cxn>
              </a:cxnLst>
              <a:rect l="0" t="0" r="r" b="b"/>
              <a:pathLst>
                <a:path w="145" h="2186">
                  <a:moveTo>
                    <a:pt x="0" y="0"/>
                  </a:moveTo>
                  <a:lnTo>
                    <a:pt x="145" y="241"/>
                  </a:lnTo>
                  <a:lnTo>
                    <a:pt x="145" y="2186"/>
                  </a:lnTo>
                  <a:lnTo>
                    <a:pt x="0" y="2186"/>
                  </a:lnTo>
                  <a:lnTo>
                    <a:pt x="0" y="0"/>
                  </a:lnTo>
                  <a:close/>
                </a:path>
              </a:pathLst>
            </a:custGeom>
            <a:solidFill>
              <a:schemeClr val="bg2">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9">
              <a:extLst>
                <a:ext uri="{FF2B5EF4-FFF2-40B4-BE49-F238E27FC236}">
                  <a16:creationId xmlns:a16="http://schemas.microsoft.com/office/drawing/2014/main" id="{65F0B589-C7B4-4B05-93B7-43274783B5FF}"/>
                </a:ext>
              </a:extLst>
            </p:cNvPr>
            <p:cNvSpPr>
              <a:spLocks/>
            </p:cNvSpPr>
            <p:nvPr/>
          </p:nvSpPr>
          <p:spPr bwMode="auto">
            <a:xfrm>
              <a:off x="3763756" y="-676470"/>
              <a:ext cx="5477272" cy="8210940"/>
            </a:xfrm>
            <a:custGeom>
              <a:avLst/>
              <a:gdLst>
                <a:gd name="T0" fmla="*/ 0 w 2206"/>
                <a:gd name="T1" fmla="*/ 0 h 3307"/>
                <a:gd name="T2" fmla="*/ 170 w 2206"/>
                <a:gd name="T3" fmla="*/ 0 h 3307"/>
                <a:gd name="T4" fmla="*/ 2206 w 2206"/>
                <a:gd name="T5" fmla="*/ 3307 h 3307"/>
                <a:gd name="T6" fmla="*/ 2035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70" y="0"/>
                  </a:lnTo>
                  <a:lnTo>
                    <a:pt x="2206" y="3307"/>
                  </a:lnTo>
                  <a:lnTo>
                    <a:pt x="2035" y="3307"/>
                  </a:lnTo>
                  <a:lnTo>
                    <a:pt x="0" y="0"/>
                  </a:lnTo>
                  <a:close/>
                </a:path>
              </a:pathLst>
            </a:custGeom>
            <a:solidFill>
              <a:schemeClr val="bg2">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0">
              <a:extLst>
                <a:ext uri="{FF2B5EF4-FFF2-40B4-BE49-F238E27FC236}">
                  <a16:creationId xmlns:a16="http://schemas.microsoft.com/office/drawing/2014/main" id="{3C0172EA-EE83-4699-A363-31B1017E86A4}"/>
                </a:ext>
              </a:extLst>
            </p:cNvPr>
            <p:cNvSpPr>
              <a:spLocks/>
            </p:cNvSpPr>
            <p:nvPr/>
          </p:nvSpPr>
          <p:spPr bwMode="auto">
            <a:xfrm>
              <a:off x="4228057" y="3273819"/>
              <a:ext cx="355055" cy="4260651"/>
            </a:xfrm>
            <a:custGeom>
              <a:avLst/>
              <a:gdLst>
                <a:gd name="T0" fmla="*/ 0 w 143"/>
                <a:gd name="T1" fmla="*/ 0 h 1716"/>
                <a:gd name="T2" fmla="*/ 143 w 143"/>
                <a:gd name="T3" fmla="*/ 238 h 1716"/>
                <a:gd name="T4" fmla="*/ 143 w 143"/>
                <a:gd name="T5" fmla="*/ 1716 h 1716"/>
                <a:gd name="T6" fmla="*/ 0 w 143"/>
                <a:gd name="T7" fmla="*/ 1716 h 1716"/>
                <a:gd name="T8" fmla="*/ 0 w 143"/>
                <a:gd name="T9" fmla="*/ 0 h 1716"/>
              </a:gdLst>
              <a:ahLst/>
              <a:cxnLst>
                <a:cxn ang="0">
                  <a:pos x="T0" y="T1"/>
                </a:cxn>
                <a:cxn ang="0">
                  <a:pos x="T2" y="T3"/>
                </a:cxn>
                <a:cxn ang="0">
                  <a:pos x="T4" y="T5"/>
                </a:cxn>
                <a:cxn ang="0">
                  <a:pos x="T6" y="T7"/>
                </a:cxn>
                <a:cxn ang="0">
                  <a:pos x="T8" y="T9"/>
                </a:cxn>
              </a:cxnLst>
              <a:rect l="0" t="0" r="r" b="b"/>
              <a:pathLst>
                <a:path w="143" h="1716">
                  <a:moveTo>
                    <a:pt x="0" y="0"/>
                  </a:moveTo>
                  <a:lnTo>
                    <a:pt x="143" y="238"/>
                  </a:lnTo>
                  <a:lnTo>
                    <a:pt x="143" y="1716"/>
                  </a:lnTo>
                  <a:lnTo>
                    <a:pt x="0" y="1716"/>
                  </a:lnTo>
                  <a:lnTo>
                    <a:pt x="0" y="0"/>
                  </a:lnTo>
                  <a:close/>
                </a:path>
              </a:pathLst>
            </a:custGeom>
            <a:solidFill>
              <a:schemeClr val="bg2">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1">
              <a:extLst>
                <a:ext uri="{FF2B5EF4-FFF2-40B4-BE49-F238E27FC236}">
                  <a16:creationId xmlns:a16="http://schemas.microsoft.com/office/drawing/2014/main" id="{F19CDDC7-6381-4832-91E0-383E8A051F2F}"/>
                </a:ext>
              </a:extLst>
            </p:cNvPr>
            <p:cNvSpPr>
              <a:spLocks/>
            </p:cNvSpPr>
            <p:nvPr/>
          </p:nvSpPr>
          <p:spPr bwMode="auto">
            <a:xfrm>
              <a:off x="4600492" y="-676470"/>
              <a:ext cx="5469824" cy="8210940"/>
            </a:xfrm>
            <a:custGeom>
              <a:avLst/>
              <a:gdLst>
                <a:gd name="T0" fmla="*/ 0 w 2203"/>
                <a:gd name="T1" fmla="*/ 0 h 3307"/>
                <a:gd name="T2" fmla="*/ 170 w 2203"/>
                <a:gd name="T3" fmla="*/ 0 h 3307"/>
                <a:gd name="T4" fmla="*/ 2060 w 2203"/>
                <a:gd name="T5" fmla="*/ 3073 h 3307"/>
                <a:gd name="T6" fmla="*/ 2060 w 2203"/>
                <a:gd name="T7" fmla="*/ 0 h 3307"/>
                <a:gd name="T8" fmla="*/ 2203 w 2203"/>
                <a:gd name="T9" fmla="*/ 0 h 3307"/>
                <a:gd name="T10" fmla="*/ 2203 w 2203"/>
                <a:gd name="T11" fmla="*/ 3307 h 3307"/>
                <a:gd name="T12" fmla="*/ 2033 w 2203"/>
                <a:gd name="T13" fmla="*/ 3307 h 3307"/>
                <a:gd name="T14" fmla="*/ 0 w 2203"/>
                <a:gd name="T15" fmla="*/ 0 h 33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3" h="3307">
                  <a:moveTo>
                    <a:pt x="0" y="0"/>
                  </a:moveTo>
                  <a:lnTo>
                    <a:pt x="170" y="0"/>
                  </a:lnTo>
                  <a:lnTo>
                    <a:pt x="2060" y="3073"/>
                  </a:lnTo>
                  <a:lnTo>
                    <a:pt x="2060" y="0"/>
                  </a:lnTo>
                  <a:lnTo>
                    <a:pt x="2203" y="0"/>
                  </a:lnTo>
                  <a:lnTo>
                    <a:pt x="2203" y="3307"/>
                  </a:lnTo>
                  <a:lnTo>
                    <a:pt x="2033" y="3307"/>
                  </a:lnTo>
                  <a:lnTo>
                    <a:pt x="0" y="0"/>
                  </a:lnTo>
                  <a:close/>
                </a:path>
              </a:pathLst>
            </a:custGeom>
            <a:solidFill>
              <a:schemeClr val="bg2">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2">
              <a:extLst>
                <a:ext uri="{FF2B5EF4-FFF2-40B4-BE49-F238E27FC236}">
                  <a16:creationId xmlns:a16="http://schemas.microsoft.com/office/drawing/2014/main" id="{D48F8F1B-5839-421E-86EC-1ACAA1204A23}"/>
                </a:ext>
              </a:extLst>
            </p:cNvPr>
            <p:cNvSpPr>
              <a:spLocks/>
            </p:cNvSpPr>
            <p:nvPr/>
          </p:nvSpPr>
          <p:spPr bwMode="auto">
            <a:xfrm>
              <a:off x="7565072" y="-676470"/>
              <a:ext cx="360021" cy="4255686"/>
            </a:xfrm>
            <a:custGeom>
              <a:avLst/>
              <a:gdLst>
                <a:gd name="T0" fmla="*/ 145 w 145"/>
                <a:gd name="T1" fmla="*/ 1714 h 1714"/>
                <a:gd name="T2" fmla="*/ 0 w 145"/>
                <a:gd name="T3" fmla="*/ 1477 h 1714"/>
                <a:gd name="T4" fmla="*/ 0 w 145"/>
                <a:gd name="T5" fmla="*/ 0 h 1714"/>
                <a:gd name="T6" fmla="*/ 145 w 145"/>
                <a:gd name="T7" fmla="*/ 0 h 1714"/>
                <a:gd name="T8" fmla="*/ 145 w 145"/>
                <a:gd name="T9" fmla="*/ 1714 h 1714"/>
              </a:gdLst>
              <a:ahLst/>
              <a:cxnLst>
                <a:cxn ang="0">
                  <a:pos x="T0" y="T1"/>
                </a:cxn>
                <a:cxn ang="0">
                  <a:pos x="T2" y="T3"/>
                </a:cxn>
                <a:cxn ang="0">
                  <a:pos x="T4" y="T5"/>
                </a:cxn>
                <a:cxn ang="0">
                  <a:pos x="T6" y="T7"/>
                </a:cxn>
                <a:cxn ang="0">
                  <a:pos x="T8" y="T9"/>
                </a:cxn>
              </a:cxnLst>
              <a:rect l="0" t="0" r="r" b="b"/>
              <a:pathLst>
                <a:path w="145" h="1714">
                  <a:moveTo>
                    <a:pt x="145" y="1714"/>
                  </a:moveTo>
                  <a:lnTo>
                    <a:pt x="0" y="1477"/>
                  </a:lnTo>
                  <a:lnTo>
                    <a:pt x="0" y="0"/>
                  </a:lnTo>
                  <a:lnTo>
                    <a:pt x="145" y="0"/>
                  </a:lnTo>
                  <a:lnTo>
                    <a:pt x="145" y="1714"/>
                  </a:lnTo>
                  <a:close/>
                </a:path>
              </a:pathLst>
            </a:custGeom>
            <a:solidFill>
              <a:schemeClr val="bg2">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3">
              <a:extLst>
                <a:ext uri="{FF2B5EF4-FFF2-40B4-BE49-F238E27FC236}">
                  <a16:creationId xmlns:a16="http://schemas.microsoft.com/office/drawing/2014/main" id="{6FB50C06-37B7-4E23-987B-78EDF31F08D5}"/>
                </a:ext>
              </a:extLst>
            </p:cNvPr>
            <p:cNvSpPr>
              <a:spLocks/>
            </p:cNvSpPr>
            <p:nvPr/>
          </p:nvSpPr>
          <p:spPr bwMode="auto">
            <a:xfrm>
              <a:off x="8280146" y="-676470"/>
              <a:ext cx="360021" cy="5427613"/>
            </a:xfrm>
            <a:custGeom>
              <a:avLst/>
              <a:gdLst>
                <a:gd name="T0" fmla="*/ 145 w 145"/>
                <a:gd name="T1" fmla="*/ 2186 h 2186"/>
                <a:gd name="T2" fmla="*/ 0 w 145"/>
                <a:gd name="T3" fmla="*/ 1945 h 2186"/>
                <a:gd name="T4" fmla="*/ 0 w 145"/>
                <a:gd name="T5" fmla="*/ 0 h 2186"/>
                <a:gd name="T6" fmla="*/ 145 w 145"/>
                <a:gd name="T7" fmla="*/ 0 h 2186"/>
                <a:gd name="T8" fmla="*/ 145 w 145"/>
                <a:gd name="T9" fmla="*/ 2186 h 2186"/>
              </a:gdLst>
              <a:ahLst/>
              <a:cxnLst>
                <a:cxn ang="0">
                  <a:pos x="T0" y="T1"/>
                </a:cxn>
                <a:cxn ang="0">
                  <a:pos x="T2" y="T3"/>
                </a:cxn>
                <a:cxn ang="0">
                  <a:pos x="T4" y="T5"/>
                </a:cxn>
                <a:cxn ang="0">
                  <a:pos x="T6" y="T7"/>
                </a:cxn>
                <a:cxn ang="0">
                  <a:pos x="T8" y="T9"/>
                </a:cxn>
              </a:cxnLst>
              <a:rect l="0" t="0" r="r" b="b"/>
              <a:pathLst>
                <a:path w="145" h="2186">
                  <a:moveTo>
                    <a:pt x="145" y="2186"/>
                  </a:moveTo>
                  <a:lnTo>
                    <a:pt x="0" y="1945"/>
                  </a:lnTo>
                  <a:lnTo>
                    <a:pt x="0" y="0"/>
                  </a:lnTo>
                  <a:lnTo>
                    <a:pt x="145" y="0"/>
                  </a:lnTo>
                  <a:lnTo>
                    <a:pt x="145" y="2186"/>
                  </a:lnTo>
                  <a:close/>
                </a:path>
              </a:pathLst>
            </a:custGeom>
            <a:solidFill>
              <a:schemeClr val="bg2">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4">
              <a:extLst>
                <a:ext uri="{FF2B5EF4-FFF2-40B4-BE49-F238E27FC236}">
                  <a16:creationId xmlns:a16="http://schemas.microsoft.com/office/drawing/2014/main" id="{4C4888A5-4936-42BC-B967-622E75227C90}"/>
                </a:ext>
              </a:extLst>
            </p:cNvPr>
            <p:cNvSpPr>
              <a:spLocks/>
            </p:cNvSpPr>
            <p:nvPr/>
          </p:nvSpPr>
          <p:spPr bwMode="auto">
            <a:xfrm>
              <a:off x="8995221" y="-676470"/>
              <a:ext cx="360021" cy="6614438"/>
            </a:xfrm>
            <a:custGeom>
              <a:avLst/>
              <a:gdLst>
                <a:gd name="T0" fmla="*/ 145 w 145"/>
                <a:gd name="T1" fmla="*/ 2664 h 2664"/>
                <a:gd name="T2" fmla="*/ 0 w 145"/>
                <a:gd name="T3" fmla="*/ 2420 h 2664"/>
                <a:gd name="T4" fmla="*/ 0 w 145"/>
                <a:gd name="T5" fmla="*/ 0 h 2664"/>
                <a:gd name="T6" fmla="*/ 145 w 145"/>
                <a:gd name="T7" fmla="*/ 0 h 2664"/>
                <a:gd name="T8" fmla="*/ 145 w 145"/>
                <a:gd name="T9" fmla="*/ 2664 h 2664"/>
              </a:gdLst>
              <a:ahLst/>
              <a:cxnLst>
                <a:cxn ang="0">
                  <a:pos x="T0" y="T1"/>
                </a:cxn>
                <a:cxn ang="0">
                  <a:pos x="T2" y="T3"/>
                </a:cxn>
                <a:cxn ang="0">
                  <a:pos x="T4" y="T5"/>
                </a:cxn>
                <a:cxn ang="0">
                  <a:pos x="T6" y="T7"/>
                </a:cxn>
                <a:cxn ang="0">
                  <a:pos x="T8" y="T9"/>
                </a:cxn>
              </a:cxnLst>
              <a:rect l="0" t="0" r="r" b="b"/>
              <a:pathLst>
                <a:path w="145" h="2664">
                  <a:moveTo>
                    <a:pt x="145" y="2664"/>
                  </a:moveTo>
                  <a:lnTo>
                    <a:pt x="0" y="2420"/>
                  </a:lnTo>
                  <a:lnTo>
                    <a:pt x="0" y="0"/>
                  </a:lnTo>
                  <a:lnTo>
                    <a:pt x="145" y="0"/>
                  </a:lnTo>
                  <a:lnTo>
                    <a:pt x="145" y="2664"/>
                  </a:lnTo>
                  <a:close/>
                </a:path>
              </a:pathLst>
            </a:custGeom>
            <a:solidFill>
              <a:schemeClr val="bg2">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Slide Number Placeholder 8"/>
          <p:cNvSpPr>
            <a:spLocks noGrp="1"/>
          </p:cNvSpPr>
          <p:nvPr>
            <p:ph type="sldNum" sz="quarter" idx="13"/>
          </p:nvPr>
        </p:nvSpPr>
        <p:spPr>
          <a:prstGeom prst="rect">
            <a:avLst/>
          </a:prstGeom>
        </p:spPr>
        <p:txBody>
          <a:bodyPr/>
          <a:lstStyle/>
          <a:p>
            <a:r>
              <a:rPr lang="en-US" dirty="0"/>
              <a:t>02</a:t>
            </a:r>
          </a:p>
        </p:txBody>
      </p:sp>
      <p:pic>
        <p:nvPicPr>
          <p:cNvPr id="4" name="Picture 3">
            <a:extLst>
              <a:ext uri="{FF2B5EF4-FFF2-40B4-BE49-F238E27FC236}">
                <a16:creationId xmlns:a16="http://schemas.microsoft.com/office/drawing/2014/main" id="{49378E2A-3C86-4E57-9488-8E128C1654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grpSp>
        <p:nvGrpSpPr>
          <p:cNvPr id="21" name="Group 20">
            <a:extLst>
              <a:ext uri="{FF2B5EF4-FFF2-40B4-BE49-F238E27FC236}">
                <a16:creationId xmlns:a16="http://schemas.microsoft.com/office/drawing/2014/main" id="{56A35C2C-5EB0-402E-8DC2-5C0CF24B5D1F}"/>
              </a:ext>
            </a:extLst>
          </p:cNvPr>
          <p:cNvGrpSpPr/>
          <p:nvPr/>
        </p:nvGrpSpPr>
        <p:grpSpPr>
          <a:xfrm>
            <a:off x="-1055962" y="4558749"/>
            <a:ext cx="3135217" cy="3220926"/>
            <a:chOff x="-10298113" y="1223963"/>
            <a:chExt cx="5110163" cy="5249862"/>
          </a:xfrm>
        </p:grpSpPr>
        <p:sp>
          <p:nvSpPr>
            <p:cNvPr id="22" name="Freeform 5">
              <a:extLst>
                <a:ext uri="{FF2B5EF4-FFF2-40B4-BE49-F238E27FC236}">
                  <a16:creationId xmlns:a16="http://schemas.microsoft.com/office/drawing/2014/main" id="{D1C1BDA9-C702-43EA-B2DA-1D07F361C19F}"/>
                </a:ext>
              </a:extLst>
            </p:cNvPr>
            <p:cNvSpPr>
              <a:spLocks/>
            </p:cNvSpPr>
            <p:nvPr/>
          </p:nvSpPr>
          <p:spPr bwMode="auto">
            <a:xfrm>
              <a:off x="-10298113" y="1223963"/>
              <a:ext cx="3498850" cy="5249862"/>
            </a:xfrm>
            <a:custGeom>
              <a:avLst/>
              <a:gdLst>
                <a:gd name="T0" fmla="*/ 0 w 2204"/>
                <a:gd name="T1" fmla="*/ 0 h 3307"/>
                <a:gd name="T2" fmla="*/ 172 w 2204"/>
                <a:gd name="T3" fmla="*/ 0 h 3307"/>
                <a:gd name="T4" fmla="*/ 2204 w 2204"/>
                <a:gd name="T5" fmla="*/ 3307 h 3307"/>
                <a:gd name="T6" fmla="*/ 2039 w 2204"/>
                <a:gd name="T7" fmla="*/ 3307 h 3307"/>
                <a:gd name="T8" fmla="*/ 145 w 2204"/>
                <a:gd name="T9" fmla="*/ 232 h 3307"/>
                <a:gd name="T10" fmla="*/ 0 w 2204"/>
                <a:gd name="T11" fmla="*/ 0 h 3307"/>
              </a:gdLst>
              <a:ahLst/>
              <a:cxnLst>
                <a:cxn ang="0">
                  <a:pos x="T0" y="T1"/>
                </a:cxn>
                <a:cxn ang="0">
                  <a:pos x="T2" y="T3"/>
                </a:cxn>
                <a:cxn ang="0">
                  <a:pos x="T4" y="T5"/>
                </a:cxn>
                <a:cxn ang="0">
                  <a:pos x="T6" y="T7"/>
                </a:cxn>
                <a:cxn ang="0">
                  <a:pos x="T8" y="T9"/>
                </a:cxn>
                <a:cxn ang="0">
                  <a:pos x="T10" y="T11"/>
                </a:cxn>
              </a:cxnLst>
              <a:rect l="0" t="0" r="r" b="b"/>
              <a:pathLst>
                <a:path w="2204" h="3307">
                  <a:moveTo>
                    <a:pt x="0" y="0"/>
                  </a:moveTo>
                  <a:lnTo>
                    <a:pt x="172" y="0"/>
                  </a:lnTo>
                  <a:lnTo>
                    <a:pt x="2204" y="3307"/>
                  </a:lnTo>
                  <a:lnTo>
                    <a:pt x="2039" y="3307"/>
                  </a:lnTo>
                  <a:lnTo>
                    <a:pt x="145" y="232"/>
                  </a:lnTo>
                  <a:lnTo>
                    <a:pt x="0" y="0"/>
                  </a:lnTo>
                  <a:close/>
                </a:path>
              </a:pathLst>
            </a:custGeom>
            <a:solidFill>
              <a:srgbClr val="A323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6">
              <a:extLst>
                <a:ext uri="{FF2B5EF4-FFF2-40B4-BE49-F238E27FC236}">
                  <a16:creationId xmlns:a16="http://schemas.microsoft.com/office/drawing/2014/main" id="{570D9D61-5833-4A96-9E15-FA2633847729}"/>
                </a:ext>
              </a:extLst>
            </p:cNvPr>
            <p:cNvSpPr>
              <a:spLocks/>
            </p:cNvSpPr>
            <p:nvPr/>
          </p:nvSpPr>
          <p:spPr bwMode="auto">
            <a:xfrm>
              <a:off x="-9761538" y="1223963"/>
              <a:ext cx="3502025" cy="5249862"/>
            </a:xfrm>
            <a:custGeom>
              <a:avLst/>
              <a:gdLst>
                <a:gd name="T0" fmla="*/ 0 w 2206"/>
                <a:gd name="T1" fmla="*/ 0 h 3307"/>
                <a:gd name="T2" fmla="*/ 169 w 2206"/>
                <a:gd name="T3" fmla="*/ 0 h 3307"/>
                <a:gd name="T4" fmla="*/ 2206 w 2206"/>
                <a:gd name="T5" fmla="*/ 3307 h 3307"/>
                <a:gd name="T6" fmla="*/ 2038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69" y="0"/>
                  </a:lnTo>
                  <a:lnTo>
                    <a:pt x="2206" y="3307"/>
                  </a:lnTo>
                  <a:lnTo>
                    <a:pt x="2038" y="3307"/>
                  </a:lnTo>
                  <a:lnTo>
                    <a:pt x="0" y="0"/>
                  </a:lnTo>
                  <a:close/>
                </a:path>
              </a:pathLst>
            </a:custGeom>
            <a:solidFill>
              <a:srgbClr val="CF12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7">
              <a:extLst>
                <a:ext uri="{FF2B5EF4-FFF2-40B4-BE49-F238E27FC236}">
                  <a16:creationId xmlns:a16="http://schemas.microsoft.com/office/drawing/2014/main" id="{C1265998-786B-497B-9851-511079A775A4}"/>
                </a:ext>
              </a:extLst>
            </p:cNvPr>
            <p:cNvSpPr>
              <a:spLocks/>
            </p:cNvSpPr>
            <p:nvPr/>
          </p:nvSpPr>
          <p:spPr bwMode="auto">
            <a:xfrm>
              <a:off x="-9220200" y="1223963"/>
              <a:ext cx="3502025" cy="5249862"/>
            </a:xfrm>
            <a:custGeom>
              <a:avLst/>
              <a:gdLst>
                <a:gd name="T0" fmla="*/ 0 w 2206"/>
                <a:gd name="T1" fmla="*/ 0 h 3307"/>
                <a:gd name="T2" fmla="*/ 170 w 2206"/>
                <a:gd name="T3" fmla="*/ 0 h 3307"/>
                <a:gd name="T4" fmla="*/ 2206 w 2206"/>
                <a:gd name="T5" fmla="*/ 3307 h 3307"/>
                <a:gd name="T6" fmla="*/ 2035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70" y="0"/>
                  </a:lnTo>
                  <a:lnTo>
                    <a:pt x="2206" y="3307"/>
                  </a:lnTo>
                  <a:lnTo>
                    <a:pt x="2035" y="3307"/>
                  </a:lnTo>
                  <a:lnTo>
                    <a:pt x="0" y="0"/>
                  </a:lnTo>
                  <a:close/>
                </a:path>
              </a:pathLst>
            </a:custGeom>
            <a:solidFill>
              <a:srgbClr val="D53E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8">
              <a:extLst>
                <a:ext uri="{FF2B5EF4-FFF2-40B4-BE49-F238E27FC236}">
                  <a16:creationId xmlns:a16="http://schemas.microsoft.com/office/drawing/2014/main" id="{C96A5DBC-0CBD-4432-B090-63C3973FFEE6}"/>
                </a:ext>
              </a:extLst>
            </p:cNvPr>
            <p:cNvSpPr>
              <a:spLocks/>
            </p:cNvSpPr>
            <p:nvPr/>
          </p:nvSpPr>
          <p:spPr bwMode="auto">
            <a:xfrm>
              <a:off x="-8685213" y="1223963"/>
              <a:ext cx="3497263" cy="5249862"/>
            </a:xfrm>
            <a:custGeom>
              <a:avLst/>
              <a:gdLst>
                <a:gd name="T0" fmla="*/ 2203 w 2203"/>
                <a:gd name="T1" fmla="*/ 3307 h 3307"/>
                <a:gd name="T2" fmla="*/ 2033 w 2203"/>
                <a:gd name="T3" fmla="*/ 3307 h 3307"/>
                <a:gd name="T4" fmla="*/ 0 w 2203"/>
                <a:gd name="T5" fmla="*/ 0 h 3307"/>
                <a:gd name="T6" fmla="*/ 170 w 2203"/>
                <a:gd name="T7" fmla="*/ 0 h 3307"/>
                <a:gd name="T8" fmla="*/ 2060 w 2203"/>
                <a:gd name="T9" fmla="*/ 3073 h 3307"/>
                <a:gd name="T10" fmla="*/ 2203 w 2203"/>
                <a:gd name="T11" fmla="*/ 3307 h 3307"/>
              </a:gdLst>
              <a:ahLst/>
              <a:cxnLst>
                <a:cxn ang="0">
                  <a:pos x="T0" y="T1"/>
                </a:cxn>
                <a:cxn ang="0">
                  <a:pos x="T2" y="T3"/>
                </a:cxn>
                <a:cxn ang="0">
                  <a:pos x="T4" y="T5"/>
                </a:cxn>
                <a:cxn ang="0">
                  <a:pos x="T6" y="T7"/>
                </a:cxn>
                <a:cxn ang="0">
                  <a:pos x="T8" y="T9"/>
                </a:cxn>
                <a:cxn ang="0">
                  <a:pos x="T10" y="T11"/>
                </a:cxn>
              </a:cxnLst>
              <a:rect l="0" t="0" r="r" b="b"/>
              <a:pathLst>
                <a:path w="2203" h="3307">
                  <a:moveTo>
                    <a:pt x="2203" y="3307"/>
                  </a:moveTo>
                  <a:lnTo>
                    <a:pt x="2033" y="3307"/>
                  </a:lnTo>
                  <a:lnTo>
                    <a:pt x="0" y="0"/>
                  </a:lnTo>
                  <a:lnTo>
                    <a:pt x="170" y="0"/>
                  </a:lnTo>
                  <a:lnTo>
                    <a:pt x="2060" y="3073"/>
                  </a:lnTo>
                  <a:lnTo>
                    <a:pt x="2203" y="3307"/>
                  </a:lnTo>
                  <a:close/>
                </a:path>
              </a:pathLst>
            </a:custGeom>
            <a:solidFill>
              <a:srgbClr val="F04E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7027131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729C619C-37D9-4714-97B7-46730C63EB4D}"/>
              </a:ext>
            </a:extLst>
          </p:cNvPr>
          <p:cNvPicPr>
            <a:picLocks noGrp="1" noChangeAspect="1"/>
          </p:cNvPicPr>
          <p:nvPr>
            <p:ph type="pic" sz="quarter" idx="25"/>
          </p:nvPr>
        </p:nvPicPr>
        <p:blipFill rotWithShape="1">
          <a:blip r:embed="rId3">
            <a:extLst>
              <a:ext uri="{28A0092B-C50C-407E-A947-70E740481C1C}">
                <a14:useLocalDpi xmlns:a14="http://schemas.microsoft.com/office/drawing/2010/main" val="0"/>
              </a:ext>
            </a:extLst>
          </a:blip>
          <a:srcRect l="34375" t="39209" r="34375" b="43213"/>
          <a:stretch/>
        </p:blipFill>
        <p:spPr>
          <a:xfrm>
            <a:off x="0" y="0"/>
            <a:ext cx="12192000" cy="6858000"/>
          </a:xfrm>
        </p:spPr>
      </p:pic>
      <p:sp>
        <p:nvSpPr>
          <p:cNvPr id="22" name="Rectangle 21">
            <a:extLst>
              <a:ext uri="{FF2B5EF4-FFF2-40B4-BE49-F238E27FC236}">
                <a16:creationId xmlns:a16="http://schemas.microsoft.com/office/drawing/2014/main" id="{FA865142-15A6-4FC3-B4B8-C54F379B242E}"/>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6" name="Oval 5">
            <a:extLst>
              <a:ext uri="{FF2B5EF4-FFF2-40B4-BE49-F238E27FC236}">
                <a16:creationId xmlns:a16="http://schemas.microsoft.com/office/drawing/2014/main" id="{625AB85E-9E2A-4649-AB1D-10C81512488B}"/>
              </a:ext>
            </a:extLst>
          </p:cNvPr>
          <p:cNvSpPr/>
          <p:nvPr/>
        </p:nvSpPr>
        <p:spPr>
          <a:xfrm>
            <a:off x="1295400" y="1981200"/>
            <a:ext cx="9601200" cy="2895600"/>
          </a:xfrm>
          <a:prstGeom prst="ellipse">
            <a:avLst/>
          </a:prstGeom>
          <a:solidFill>
            <a:schemeClr val="accent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F70C9608-0F92-4770-82D7-60A89A8F4B52}"/>
              </a:ext>
            </a:extLst>
          </p:cNvPr>
          <p:cNvGrpSpPr/>
          <p:nvPr/>
        </p:nvGrpSpPr>
        <p:grpSpPr>
          <a:xfrm>
            <a:off x="3710609" y="2603357"/>
            <a:ext cx="4770782" cy="1674305"/>
            <a:chOff x="3710609" y="2597508"/>
            <a:chExt cx="4770782" cy="1674305"/>
          </a:xfrm>
        </p:grpSpPr>
        <p:sp>
          <p:nvSpPr>
            <p:cNvPr id="9" name="Rectangle 8">
              <a:extLst>
                <a:ext uri="{FF2B5EF4-FFF2-40B4-BE49-F238E27FC236}">
                  <a16:creationId xmlns:a16="http://schemas.microsoft.com/office/drawing/2014/main" id="{C98BCB38-7D38-464F-BF63-8ADC928BB438}"/>
                </a:ext>
              </a:extLst>
            </p:cNvPr>
            <p:cNvSpPr/>
            <p:nvPr/>
          </p:nvSpPr>
          <p:spPr>
            <a:xfrm>
              <a:off x="4669687" y="2597508"/>
              <a:ext cx="2852627" cy="861774"/>
            </a:xfrm>
            <a:prstGeom prst="rect">
              <a:avLst/>
            </a:prstGeom>
          </p:spPr>
          <p:txBody>
            <a:bodyPr wrap="square">
              <a:spAutoFit/>
            </a:bodyPr>
            <a:lstStyle/>
            <a:p>
              <a:pPr algn="ctr">
                <a:lnSpc>
                  <a:spcPts val="3000"/>
                </a:lnSpc>
              </a:pPr>
              <a:r>
                <a:rPr lang="en-US" sz="3500" b="1" dirty="0">
                  <a:solidFill>
                    <a:schemeClr val="bg1"/>
                  </a:solidFill>
                  <a:latin typeface="Roboto Slab" pitchFamily="2" charset="0"/>
                  <a:ea typeface="Roboto Slab" pitchFamily="2" charset="0"/>
                </a:rPr>
                <a:t>Map Project </a:t>
              </a:r>
              <a:r>
                <a:rPr lang="en-US" sz="2800" b="1" dirty="0">
                  <a:solidFill>
                    <a:schemeClr val="bg1"/>
                  </a:solidFill>
                  <a:latin typeface="Roboto Slab" pitchFamily="2" charset="0"/>
                  <a:ea typeface="Roboto Slab" pitchFamily="2" charset="0"/>
                </a:rPr>
                <a:t>Location</a:t>
              </a:r>
              <a:endParaRPr lang="en-US" sz="2800" dirty="0">
                <a:solidFill>
                  <a:schemeClr val="bg1"/>
                </a:solidFill>
              </a:endParaRPr>
            </a:p>
          </p:txBody>
        </p:sp>
        <p:sp>
          <p:nvSpPr>
            <p:cNvPr id="19" name="Rectangle 18">
              <a:extLst>
                <a:ext uri="{FF2B5EF4-FFF2-40B4-BE49-F238E27FC236}">
                  <a16:creationId xmlns:a16="http://schemas.microsoft.com/office/drawing/2014/main" id="{BCC55577-26BA-4DB7-BBC1-F278AE96EE2E}"/>
                </a:ext>
              </a:extLst>
            </p:cNvPr>
            <p:cNvSpPr/>
            <p:nvPr/>
          </p:nvSpPr>
          <p:spPr>
            <a:xfrm>
              <a:off x="3710609" y="3436263"/>
              <a:ext cx="4770782" cy="835550"/>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rPr>
                <a:t>Lorem Ipsum is simply dummy text of the printing and typesetting industry. Lorem Ipsum has been the release of </a:t>
              </a:r>
              <a:r>
                <a:rPr lang="en-US" sz="1200" dirty="0" err="1">
                  <a:solidFill>
                    <a:schemeClr val="bg1"/>
                  </a:solidFill>
                  <a:latin typeface="Roboto Slab" pitchFamily="2" charset="0"/>
                  <a:ea typeface="Roboto Slab" pitchFamily="2" charset="0"/>
                </a:rPr>
                <a:t>Letraset</a:t>
              </a:r>
              <a:r>
                <a:rPr lang="en-US" sz="1200" dirty="0">
                  <a:solidFill>
                    <a:schemeClr val="bg1"/>
                  </a:solidFill>
                  <a:latin typeface="Roboto Slab" pitchFamily="2" charset="0"/>
                  <a:ea typeface="Roboto Slab" pitchFamily="2" charset="0"/>
                </a:rPr>
                <a:t> sheets</a:t>
              </a:r>
            </a:p>
          </p:txBody>
        </p:sp>
      </p:grpSp>
    </p:spTree>
    <p:extLst>
      <p:ext uri="{BB962C8B-B14F-4D97-AF65-F5344CB8AC3E}">
        <p14:creationId xmlns:p14="http://schemas.microsoft.com/office/powerpoint/2010/main" val="3553207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A865142-15A6-4FC3-B4B8-C54F379B242E}"/>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a:p>
        </p:txBody>
      </p:sp>
      <p:sp>
        <p:nvSpPr>
          <p:cNvPr id="6" name="Rectangle 5">
            <a:extLst>
              <a:ext uri="{FF2B5EF4-FFF2-40B4-BE49-F238E27FC236}">
                <a16:creationId xmlns:a16="http://schemas.microsoft.com/office/drawing/2014/main" id="{7182713D-1568-427F-8AF4-B9023F7B9213}"/>
              </a:ext>
            </a:extLst>
          </p:cNvPr>
          <p:cNvSpPr/>
          <p:nvPr/>
        </p:nvSpPr>
        <p:spPr>
          <a:xfrm>
            <a:off x="0" y="0"/>
            <a:ext cx="12192000" cy="6858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E95DDC2-24DC-4679-8099-B5CFFFF719A1}"/>
              </a:ext>
            </a:extLst>
          </p:cNvPr>
          <p:cNvSpPr/>
          <p:nvPr/>
        </p:nvSpPr>
        <p:spPr>
          <a:xfrm>
            <a:off x="-618180" y="-464374"/>
            <a:ext cx="13428360" cy="7786747"/>
          </a:xfrm>
          <a:prstGeom prst="rect">
            <a:avLst/>
          </a:prstGeom>
        </p:spPr>
        <p:txBody>
          <a:bodyPr wrap="square">
            <a:spAutoFit/>
          </a:bodyPr>
          <a:lstStyle/>
          <a:p>
            <a:pPr algn="ctr"/>
            <a:r>
              <a:rPr lang="en-US" sz="50000" b="1" dirty="0">
                <a:solidFill>
                  <a:schemeClr val="bg1">
                    <a:lumMod val="75000"/>
                  </a:schemeClr>
                </a:solidFill>
                <a:latin typeface="Bebas Neue" charset="0"/>
                <a:ea typeface="Bebas Neue" charset="0"/>
                <a:cs typeface="Bebas Neue" charset="0"/>
              </a:rPr>
              <a:t>Q&amp;A</a:t>
            </a:r>
          </a:p>
        </p:txBody>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B1BDA77C-F2E9-4027-ACB9-2530C3E13467}"/>
              </a:ext>
            </a:extLst>
          </p:cNvPr>
          <p:cNvGrpSpPr/>
          <p:nvPr/>
        </p:nvGrpSpPr>
        <p:grpSpPr>
          <a:xfrm>
            <a:off x="882696" y="803275"/>
            <a:ext cx="4581526" cy="5251451"/>
            <a:chOff x="1250950" y="804863"/>
            <a:chExt cx="4581526" cy="5251451"/>
          </a:xfrm>
        </p:grpSpPr>
        <p:sp>
          <p:nvSpPr>
            <p:cNvPr id="12" name="Freeform 5">
              <a:extLst>
                <a:ext uri="{FF2B5EF4-FFF2-40B4-BE49-F238E27FC236}">
                  <a16:creationId xmlns:a16="http://schemas.microsoft.com/office/drawing/2014/main" id="{EBDC80F7-FC39-43A7-944B-F718E061F9EF}"/>
                </a:ext>
              </a:extLst>
            </p:cNvPr>
            <p:cNvSpPr>
              <a:spLocks/>
            </p:cNvSpPr>
            <p:nvPr/>
          </p:nvSpPr>
          <p:spPr bwMode="auto">
            <a:xfrm>
              <a:off x="1250950" y="804863"/>
              <a:ext cx="3500438" cy="5251450"/>
            </a:xfrm>
            <a:custGeom>
              <a:avLst/>
              <a:gdLst>
                <a:gd name="T0" fmla="*/ 145 w 2205"/>
                <a:gd name="T1" fmla="*/ 232 h 3308"/>
                <a:gd name="T2" fmla="*/ 145 w 2205"/>
                <a:gd name="T3" fmla="*/ 3308 h 3308"/>
                <a:gd name="T4" fmla="*/ 0 w 2205"/>
                <a:gd name="T5" fmla="*/ 3308 h 3308"/>
                <a:gd name="T6" fmla="*/ 0 w 2205"/>
                <a:gd name="T7" fmla="*/ 0 h 3308"/>
                <a:gd name="T8" fmla="*/ 172 w 2205"/>
                <a:gd name="T9" fmla="*/ 0 h 3308"/>
                <a:gd name="T10" fmla="*/ 2205 w 2205"/>
                <a:gd name="T11" fmla="*/ 3308 h 3308"/>
                <a:gd name="T12" fmla="*/ 2039 w 2205"/>
                <a:gd name="T13" fmla="*/ 3308 h 3308"/>
                <a:gd name="T14" fmla="*/ 145 w 2205"/>
                <a:gd name="T15" fmla="*/ 232 h 33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5" h="3308">
                  <a:moveTo>
                    <a:pt x="145" y="232"/>
                  </a:moveTo>
                  <a:lnTo>
                    <a:pt x="145" y="3308"/>
                  </a:lnTo>
                  <a:lnTo>
                    <a:pt x="0" y="3308"/>
                  </a:lnTo>
                  <a:lnTo>
                    <a:pt x="0" y="0"/>
                  </a:lnTo>
                  <a:lnTo>
                    <a:pt x="172" y="0"/>
                  </a:lnTo>
                  <a:lnTo>
                    <a:pt x="2205" y="3308"/>
                  </a:lnTo>
                  <a:lnTo>
                    <a:pt x="2039" y="3308"/>
                  </a:lnTo>
                  <a:lnTo>
                    <a:pt x="145" y="232"/>
                  </a:lnTo>
                  <a:close/>
                </a:path>
              </a:pathLst>
            </a:custGeom>
            <a:solidFill>
              <a:srgbClr val="A323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6">
              <a:extLst>
                <a:ext uri="{FF2B5EF4-FFF2-40B4-BE49-F238E27FC236}">
                  <a16:creationId xmlns:a16="http://schemas.microsoft.com/office/drawing/2014/main" id="{855A18EE-579F-422E-91D2-58B7B001F482}"/>
                </a:ext>
              </a:extLst>
            </p:cNvPr>
            <p:cNvSpPr>
              <a:spLocks/>
            </p:cNvSpPr>
            <p:nvPr/>
          </p:nvSpPr>
          <p:spPr bwMode="auto">
            <a:xfrm>
              <a:off x="1708150" y="1825626"/>
              <a:ext cx="230188" cy="4230688"/>
            </a:xfrm>
            <a:custGeom>
              <a:avLst/>
              <a:gdLst>
                <a:gd name="T0" fmla="*/ 0 w 145"/>
                <a:gd name="T1" fmla="*/ 0 h 2665"/>
                <a:gd name="T2" fmla="*/ 145 w 145"/>
                <a:gd name="T3" fmla="*/ 244 h 2665"/>
                <a:gd name="T4" fmla="*/ 145 w 145"/>
                <a:gd name="T5" fmla="*/ 2665 h 2665"/>
                <a:gd name="T6" fmla="*/ 0 w 145"/>
                <a:gd name="T7" fmla="*/ 2665 h 2665"/>
                <a:gd name="T8" fmla="*/ 0 w 145"/>
                <a:gd name="T9" fmla="*/ 0 h 2665"/>
              </a:gdLst>
              <a:ahLst/>
              <a:cxnLst>
                <a:cxn ang="0">
                  <a:pos x="T0" y="T1"/>
                </a:cxn>
                <a:cxn ang="0">
                  <a:pos x="T2" y="T3"/>
                </a:cxn>
                <a:cxn ang="0">
                  <a:pos x="T4" y="T5"/>
                </a:cxn>
                <a:cxn ang="0">
                  <a:pos x="T6" y="T7"/>
                </a:cxn>
                <a:cxn ang="0">
                  <a:pos x="T8" y="T9"/>
                </a:cxn>
              </a:cxnLst>
              <a:rect l="0" t="0" r="r" b="b"/>
              <a:pathLst>
                <a:path w="145" h="2665">
                  <a:moveTo>
                    <a:pt x="0" y="0"/>
                  </a:moveTo>
                  <a:lnTo>
                    <a:pt x="145" y="244"/>
                  </a:lnTo>
                  <a:lnTo>
                    <a:pt x="145" y="2665"/>
                  </a:lnTo>
                  <a:lnTo>
                    <a:pt x="0" y="2665"/>
                  </a:lnTo>
                  <a:lnTo>
                    <a:pt x="0" y="0"/>
                  </a:lnTo>
                  <a:close/>
                </a:path>
              </a:pathLst>
            </a:custGeom>
            <a:solidFill>
              <a:srgbClr val="6745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7">
              <a:extLst>
                <a:ext uri="{FF2B5EF4-FFF2-40B4-BE49-F238E27FC236}">
                  <a16:creationId xmlns:a16="http://schemas.microsoft.com/office/drawing/2014/main" id="{A62CCCEB-58E9-4CC2-9FE3-ADF20B8849E8}"/>
                </a:ext>
              </a:extLst>
            </p:cNvPr>
            <p:cNvSpPr>
              <a:spLocks/>
            </p:cNvSpPr>
            <p:nvPr/>
          </p:nvSpPr>
          <p:spPr bwMode="auto">
            <a:xfrm>
              <a:off x="1787525" y="804863"/>
              <a:ext cx="3502025" cy="5251450"/>
            </a:xfrm>
            <a:custGeom>
              <a:avLst/>
              <a:gdLst>
                <a:gd name="T0" fmla="*/ 0 w 2206"/>
                <a:gd name="T1" fmla="*/ 0 h 3308"/>
                <a:gd name="T2" fmla="*/ 169 w 2206"/>
                <a:gd name="T3" fmla="*/ 0 h 3308"/>
                <a:gd name="T4" fmla="*/ 2206 w 2206"/>
                <a:gd name="T5" fmla="*/ 3308 h 3308"/>
                <a:gd name="T6" fmla="*/ 2039 w 2206"/>
                <a:gd name="T7" fmla="*/ 3308 h 3308"/>
                <a:gd name="T8" fmla="*/ 0 w 2206"/>
                <a:gd name="T9" fmla="*/ 0 h 3308"/>
              </a:gdLst>
              <a:ahLst/>
              <a:cxnLst>
                <a:cxn ang="0">
                  <a:pos x="T0" y="T1"/>
                </a:cxn>
                <a:cxn ang="0">
                  <a:pos x="T2" y="T3"/>
                </a:cxn>
                <a:cxn ang="0">
                  <a:pos x="T4" y="T5"/>
                </a:cxn>
                <a:cxn ang="0">
                  <a:pos x="T6" y="T7"/>
                </a:cxn>
                <a:cxn ang="0">
                  <a:pos x="T8" y="T9"/>
                </a:cxn>
              </a:cxnLst>
              <a:rect l="0" t="0" r="r" b="b"/>
              <a:pathLst>
                <a:path w="2206" h="3308">
                  <a:moveTo>
                    <a:pt x="0" y="0"/>
                  </a:moveTo>
                  <a:lnTo>
                    <a:pt x="169" y="0"/>
                  </a:lnTo>
                  <a:lnTo>
                    <a:pt x="2206" y="3308"/>
                  </a:lnTo>
                  <a:lnTo>
                    <a:pt x="2039" y="3308"/>
                  </a:lnTo>
                  <a:lnTo>
                    <a:pt x="0" y="0"/>
                  </a:lnTo>
                  <a:close/>
                </a:path>
              </a:pathLst>
            </a:custGeom>
            <a:solidFill>
              <a:srgbClr val="CF12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8">
              <a:extLst>
                <a:ext uri="{FF2B5EF4-FFF2-40B4-BE49-F238E27FC236}">
                  <a16:creationId xmlns:a16="http://schemas.microsoft.com/office/drawing/2014/main" id="{4F03C06B-71ED-4636-92B9-5DF015A5ECA4}"/>
                </a:ext>
              </a:extLst>
            </p:cNvPr>
            <p:cNvSpPr>
              <a:spLocks/>
            </p:cNvSpPr>
            <p:nvPr/>
          </p:nvSpPr>
          <p:spPr bwMode="auto">
            <a:xfrm>
              <a:off x="2165350" y="2584451"/>
              <a:ext cx="230188" cy="3471863"/>
            </a:xfrm>
            <a:custGeom>
              <a:avLst/>
              <a:gdLst>
                <a:gd name="T0" fmla="*/ 0 w 145"/>
                <a:gd name="T1" fmla="*/ 0 h 2187"/>
                <a:gd name="T2" fmla="*/ 145 w 145"/>
                <a:gd name="T3" fmla="*/ 242 h 2187"/>
                <a:gd name="T4" fmla="*/ 145 w 145"/>
                <a:gd name="T5" fmla="*/ 2187 h 2187"/>
                <a:gd name="T6" fmla="*/ 0 w 145"/>
                <a:gd name="T7" fmla="*/ 2187 h 2187"/>
                <a:gd name="T8" fmla="*/ 0 w 145"/>
                <a:gd name="T9" fmla="*/ 0 h 2187"/>
              </a:gdLst>
              <a:ahLst/>
              <a:cxnLst>
                <a:cxn ang="0">
                  <a:pos x="T0" y="T1"/>
                </a:cxn>
                <a:cxn ang="0">
                  <a:pos x="T2" y="T3"/>
                </a:cxn>
                <a:cxn ang="0">
                  <a:pos x="T4" y="T5"/>
                </a:cxn>
                <a:cxn ang="0">
                  <a:pos x="T6" y="T7"/>
                </a:cxn>
                <a:cxn ang="0">
                  <a:pos x="T8" y="T9"/>
                </a:cxn>
              </a:cxnLst>
              <a:rect l="0" t="0" r="r" b="b"/>
              <a:pathLst>
                <a:path w="145" h="2187">
                  <a:moveTo>
                    <a:pt x="0" y="0"/>
                  </a:moveTo>
                  <a:lnTo>
                    <a:pt x="145" y="242"/>
                  </a:lnTo>
                  <a:lnTo>
                    <a:pt x="145" y="2187"/>
                  </a:lnTo>
                  <a:lnTo>
                    <a:pt x="0" y="2187"/>
                  </a:lnTo>
                  <a:lnTo>
                    <a:pt x="0" y="0"/>
                  </a:lnTo>
                  <a:close/>
                </a:path>
              </a:pathLst>
            </a:custGeom>
            <a:solidFill>
              <a:srgbClr val="1561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9">
              <a:extLst>
                <a:ext uri="{FF2B5EF4-FFF2-40B4-BE49-F238E27FC236}">
                  <a16:creationId xmlns:a16="http://schemas.microsoft.com/office/drawing/2014/main" id="{3CC19061-986D-49B9-8418-F70CDB9CBBCF}"/>
                </a:ext>
              </a:extLst>
            </p:cNvPr>
            <p:cNvSpPr>
              <a:spLocks/>
            </p:cNvSpPr>
            <p:nvPr/>
          </p:nvSpPr>
          <p:spPr bwMode="auto">
            <a:xfrm>
              <a:off x="2328863" y="804863"/>
              <a:ext cx="3503613" cy="5251450"/>
            </a:xfrm>
            <a:custGeom>
              <a:avLst/>
              <a:gdLst>
                <a:gd name="T0" fmla="*/ 0 w 2207"/>
                <a:gd name="T1" fmla="*/ 0 h 3308"/>
                <a:gd name="T2" fmla="*/ 170 w 2207"/>
                <a:gd name="T3" fmla="*/ 0 h 3308"/>
                <a:gd name="T4" fmla="*/ 2207 w 2207"/>
                <a:gd name="T5" fmla="*/ 3308 h 3308"/>
                <a:gd name="T6" fmla="*/ 2035 w 2207"/>
                <a:gd name="T7" fmla="*/ 3308 h 3308"/>
                <a:gd name="T8" fmla="*/ 0 w 2207"/>
                <a:gd name="T9" fmla="*/ 0 h 3308"/>
              </a:gdLst>
              <a:ahLst/>
              <a:cxnLst>
                <a:cxn ang="0">
                  <a:pos x="T0" y="T1"/>
                </a:cxn>
                <a:cxn ang="0">
                  <a:pos x="T2" y="T3"/>
                </a:cxn>
                <a:cxn ang="0">
                  <a:pos x="T4" y="T5"/>
                </a:cxn>
                <a:cxn ang="0">
                  <a:pos x="T6" y="T7"/>
                </a:cxn>
                <a:cxn ang="0">
                  <a:pos x="T8" y="T9"/>
                </a:cxn>
              </a:cxnLst>
              <a:rect l="0" t="0" r="r" b="b"/>
              <a:pathLst>
                <a:path w="2207" h="3308">
                  <a:moveTo>
                    <a:pt x="0" y="0"/>
                  </a:moveTo>
                  <a:lnTo>
                    <a:pt x="170" y="0"/>
                  </a:lnTo>
                  <a:lnTo>
                    <a:pt x="2207" y="3308"/>
                  </a:lnTo>
                  <a:lnTo>
                    <a:pt x="2035" y="3308"/>
                  </a:lnTo>
                  <a:lnTo>
                    <a:pt x="0" y="0"/>
                  </a:lnTo>
                  <a:close/>
                </a:path>
              </a:pathLst>
            </a:custGeom>
            <a:solidFill>
              <a:srgbClr val="D53E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0">
              <a:extLst>
                <a:ext uri="{FF2B5EF4-FFF2-40B4-BE49-F238E27FC236}">
                  <a16:creationId xmlns:a16="http://schemas.microsoft.com/office/drawing/2014/main" id="{13350AAF-C6BC-40F3-97AF-9782BA54D56D}"/>
                </a:ext>
              </a:extLst>
            </p:cNvPr>
            <p:cNvSpPr>
              <a:spLocks/>
            </p:cNvSpPr>
            <p:nvPr/>
          </p:nvSpPr>
          <p:spPr bwMode="auto">
            <a:xfrm>
              <a:off x="2625725" y="3330576"/>
              <a:ext cx="227013" cy="2725738"/>
            </a:xfrm>
            <a:custGeom>
              <a:avLst/>
              <a:gdLst>
                <a:gd name="T0" fmla="*/ 0 w 143"/>
                <a:gd name="T1" fmla="*/ 0 h 1717"/>
                <a:gd name="T2" fmla="*/ 143 w 143"/>
                <a:gd name="T3" fmla="*/ 238 h 1717"/>
                <a:gd name="T4" fmla="*/ 143 w 143"/>
                <a:gd name="T5" fmla="*/ 1717 h 1717"/>
                <a:gd name="T6" fmla="*/ 0 w 143"/>
                <a:gd name="T7" fmla="*/ 1717 h 1717"/>
                <a:gd name="T8" fmla="*/ 0 w 143"/>
                <a:gd name="T9" fmla="*/ 0 h 1717"/>
              </a:gdLst>
              <a:ahLst/>
              <a:cxnLst>
                <a:cxn ang="0">
                  <a:pos x="T0" y="T1"/>
                </a:cxn>
                <a:cxn ang="0">
                  <a:pos x="T2" y="T3"/>
                </a:cxn>
                <a:cxn ang="0">
                  <a:pos x="T4" y="T5"/>
                </a:cxn>
                <a:cxn ang="0">
                  <a:pos x="T6" y="T7"/>
                </a:cxn>
                <a:cxn ang="0">
                  <a:pos x="T8" y="T9"/>
                </a:cxn>
              </a:cxnLst>
              <a:rect l="0" t="0" r="r" b="b"/>
              <a:pathLst>
                <a:path w="143" h="1717">
                  <a:moveTo>
                    <a:pt x="0" y="0"/>
                  </a:moveTo>
                  <a:lnTo>
                    <a:pt x="143" y="238"/>
                  </a:lnTo>
                  <a:lnTo>
                    <a:pt x="143" y="1717"/>
                  </a:lnTo>
                  <a:lnTo>
                    <a:pt x="0" y="1717"/>
                  </a:lnTo>
                  <a:lnTo>
                    <a:pt x="0" y="0"/>
                  </a:lnTo>
                  <a:close/>
                </a:path>
              </a:pathLst>
            </a:custGeom>
            <a:solidFill>
              <a:srgbClr val="6745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7" name="Oval 26">
            <a:extLst>
              <a:ext uri="{FF2B5EF4-FFF2-40B4-BE49-F238E27FC236}">
                <a16:creationId xmlns:a16="http://schemas.microsoft.com/office/drawing/2014/main" id="{7538625C-5095-4B0B-9548-D52E4000A311}"/>
              </a:ext>
            </a:extLst>
          </p:cNvPr>
          <p:cNvSpPr/>
          <p:nvPr/>
        </p:nvSpPr>
        <p:spPr>
          <a:xfrm>
            <a:off x="2370610" y="1315203"/>
            <a:ext cx="3159682" cy="31596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0F2A4C3-6D5E-42F8-BD40-383254EBB81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Placeholder 35">
            <a:extLst>
              <a:ext uri="{FF2B5EF4-FFF2-40B4-BE49-F238E27FC236}">
                <a16:creationId xmlns:a16="http://schemas.microsoft.com/office/drawing/2014/main" id="{EC3DF043-85AE-4BC3-A8D3-78670300EFE1}"/>
              </a:ext>
            </a:extLst>
          </p:cNvPr>
          <p:cNvPicPr>
            <a:picLocks noGrp="1" noChangeAspect="1"/>
          </p:cNvPicPr>
          <p:nvPr>
            <p:ph type="pic" sz="quarter" idx="37"/>
          </p:nvPr>
        </p:nvPicPr>
        <p:blipFill rotWithShape="1">
          <a:blip r:embed="rId3">
            <a:extLst>
              <a:ext uri="{28A0092B-C50C-407E-A947-70E740481C1C}">
                <a14:useLocalDpi xmlns:a14="http://schemas.microsoft.com/office/drawing/2010/main" val="0"/>
              </a:ext>
            </a:extLst>
          </a:blip>
          <a:srcRect l="48433" t="19986" r="6700" b="12749"/>
          <a:stretch/>
        </p:blipFill>
        <p:spPr>
          <a:xfrm>
            <a:off x="2533954" y="1478547"/>
            <a:ext cx="2832994" cy="2832994"/>
          </a:xfrm>
        </p:spPr>
      </p:pic>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grpSp>
        <p:nvGrpSpPr>
          <p:cNvPr id="28" name="Group 27">
            <a:extLst>
              <a:ext uri="{FF2B5EF4-FFF2-40B4-BE49-F238E27FC236}">
                <a16:creationId xmlns:a16="http://schemas.microsoft.com/office/drawing/2014/main" id="{405755BA-494F-4148-B5A3-B0316427B6EC}"/>
              </a:ext>
            </a:extLst>
          </p:cNvPr>
          <p:cNvGrpSpPr/>
          <p:nvPr/>
        </p:nvGrpSpPr>
        <p:grpSpPr>
          <a:xfrm>
            <a:off x="6987835" y="1475938"/>
            <a:ext cx="4164307" cy="3903326"/>
            <a:chOff x="6968785" y="1717177"/>
            <a:chExt cx="4164307" cy="3903326"/>
          </a:xfrm>
        </p:grpSpPr>
        <p:sp>
          <p:nvSpPr>
            <p:cNvPr id="17" name="TextBox 16">
              <a:extLst>
                <a:ext uri="{FF2B5EF4-FFF2-40B4-BE49-F238E27FC236}">
                  <a16:creationId xmlns:a16="http://schemas.microsoft.com/office/drawing/2014/main" id="{FFA25594-954B-415F-A456-7C51EB8DC11B}"/>
                </a:ext>
              </a:extLst>
            </p:cNvPr>
            <p:cNvSpPr txBox="1"/>
            <p:nvPr/>
          </p:nvSpPr>
          <p:spPr>
            <a:xfrm>
              <a:off x="7085439" y="4323288"/>
              <a:ext cx="1601328" cy="461665"/>
            </a:xfrm>
            <a:prstGeom prst="rect">
              <a:avLst/>
            </a:prstGeom>
            <a:noFill/>
          </p:spPr>
          <p:txBody>
            <a:bodyPr wrap="square" rtlCol="0" anchor="ctr">
              <a:spAutoFit/>
            </a:bodyPr>
            <a:lstStyle/>
            <a:p>
              <a:r>
                <a:rPr lang="en-US" sz="2400" b="1" dirty="0">
                  <a:latin typeface="Roboto Slab" pitchFamily="2" charset="0"/>
                  <a:ea typeface="Roboto Slab" pitchFamily="2" charset="0"/>
                </a:rPr>
                <a:t>John </a:t>
              </a:r>
              <a:r>
                <a:rPr lang="en-US" sz="2400" b="1" dirty="0">
                  <a:solidFill>
                    <a:schemeClr val="accent2"/>
                  </a:solidFill>
                  <a:latin typeface="Roboto Slab" pitchFamily="2" charset="0"/>
                  <a:ea typeface="Roboto Slab" pitchFamily="2" charset="0"/>
                </a:rPr>
                <a:t>Deo</a:t>
              </a:r>
              <a:endParaRPr lang="en-US" sz="2400" b="1" dirty="0">
                <a:solidFill>
                  <a:schemeClr val="accent2"/>
                </a:solidFill>
              </a:endParaRPr>
            </a:p>
          </p:txBody>
        </p:sp>
        <p:sp>
          <p:nvSpPr>
            <p:cNvPr id="24" name="Rectangle 23">
              <a:extLst>
                <a:ext uri="{FF2B5EF4-FFF2-40B4-BE49-F238E27FC236}">
                  <a16:creationId xmlns:a16="http://schemas.microsoft.com/office/drawing/2014/main" id="{112C6D56-8F45-4DC5-AB03-7628024EBF1E}"/>
                </a:ext>
              </a:extLst>
            </p:cNvPr>
            <p:cNvSpPr/>
            <p:nvPr/>
          </p:nvSpPr>
          <p:spPr>
            <a:xfrm>
              <a:off x="7085439" y="4784953"/>
              <a:ext cx="3864086"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industry. Lorem Ipsum has been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sp>
          <p:nvSpPr>
            <p:cNvPr id="22" name="Rectangle 21">
              <a:extLst>
                <a:ext uri="{FF2B5EF4-FFF2-40B4-BE49-F238E27FC236}">
                  <a16:creationId xmlns:a16="http://schemas.microsoft.com/office/drawing/2014/main" id="{2D36FE5E-5179-4417-A769-E4F4556E211B}"/>
                </a:ext>
              </a:extLst>
            </p:cNvPr>
            <p:cNvSpPr/>
            <p:nvPr/>
          </p:nvSpPr>
          <p:spPr>
            <a:xfrm>
              <a:off x="6968785" y="1717177"/>
              <a:ext cx="2517036" cy="865686"/>
            </a:xfrm>
            <a:prstGeom prst="rect">
              <a:avLst/>
            </a:prstGeom>
          </p:spPr>
          <p:txBody>
            <a:bodyPr wrap="none">
              <a:spAutoFit/>
            </a:bodyPr>
            <a:lstStyle/>
            <a:p>
              <a:pPr>
                <a:lnSpc>
                  <a:spcPts val="3000"/>
                </a:lnSpc>
              </a:pPr>
              <a:r>
                <a:rPr lang="en-US" sz="4000" b="1" dirty="0">
                  <a:solidFill>
                    <a:schemeClr val="accent3"/>
                  </a:solidFill>
                  <a:latin typeface="Roboto Slab" pitchFamily="2" charset="0"/>
                  <a:ea typeface="Roboto Slab" pitchFamily="2" charset="0"/>
                </a:rPr>
                <a:t>Welcome</a:t>
              </a:r>
              <a:r>
                <a:rPr lang="en-US" sz="3000" b="1" dirty="0">
                  <a:solidFill>
                    <a:sysClr val="windowText" lastClr="000000"/>
                  </a:solidFill>
                  <a:latin typeface="Roboto Slab" pitchFamily="2" charset="0"/>
                  <a:ea typeface="Roboto Slab" pitchFamily="2" charset="0"/>
                </a:rPr>
                <a:t> </a:t>
              </a:r>
            </a:p>
            <a:p>
              <a:pPr>
                <a:lnSpc>
                  <a:spcPts val="3000"/>
                </a:lnSpc>
              </a:pPr>
              <a:r>
                <a:rPr lang="en-US" sz="3000" b="1" dirty="0">
                  <a:solidFill>
                    <a:sysClr val="windowText" lastClr="000000"/>
                  </a:solidFill>
                  <a:latin typeface="Roboto Slab" pitchFamily="2" charset="0"/>
                  <a:ea typeface="Roboto Slab" pitchFamily="2" charset="0"/>
                </a:rPr>
                <a:t>Message</a:t>
              </a:r>
              <a:endParaRPr lang="en-US" sz="3000" dirty="0"/>
            </a:p>
          </p:txBody>
        </p:sp>
        <p:sp>
          <p:nvSpPr>
            <p:cNvPr id="13" name="Rectangle 12">
              <a:extLst>
                <a:ext uri="{FF2B5EF4-FFF2-40B4-BE49-F238E27FC236}">
                  <a16:creationId xmlns:a16="http://schemas.microsoft.com/office/drawing/2014/main" id="{72170E94-0DAB-4399-8671-1F6FB63681C6}"/>
                </a:ext>
              </a:extLst>
            </p:cNvPr>
            <p:cNvSpPr/>
            <p:nvPr/>
          </p:nvSpPr>
          <p:spPr>
            <a:xfrm>
              <a:off x="6968785" y="2591518"/>
              <a:ext cx="4164307" cy="1092030"/>
            </a:xfrm>
            <a:prstGeom prst="rect">
              <a:avLst/>
            </a:prstGeom>
          </p:spPr>
          <p:txBody>
            <a:bodyPr wrap="square">
              <a:spAutoFit/>
            </a:bodyPr>
            <a:lstStyle/>
            <a:p>
              <a:pPr>
                <a:lnSpc>
                  <a:spcPts val="20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essentially unchanged. It was </a:t>
              </a:r>
              <a:r>
                <a:rPr lang="en-US" sz="1200" dirty="0" err="1">
                  <a:solidFill>
                    <a:srgbClr val="000000"/>
                  </a:solidFill>
                  <a:latin typeface="Roboto Slab" pitchFamily="2" charset="0"/>
                  <a:ea typeface="Roboto Slab" pitchFamily="2" charset="0"/>
                </a:rPr>
                <a:t>popularised</a:t>
              </a:r>
              <a:r>
                <a:rPr lang="en-US" sz="1200" dirty="0">
                  <a:solidFill>
                    <a:srgbClr val="000000"/>
                  </a:solidFill>
                  <a:latin typeface="Roboto Slab" pitchFamily="2" charset="0"/>
                  <a:ea typeface="Roboto Slab" pitchFamily="2" charset="0"/>
                </a:rPr>
                <a:t> in the 1960s with the release of </a:t>
              </a:r>
              <a:r>
                <a:rPr lang="en-US" sz="1200" dirty="0" err="1">
                  <a:solidFill>
                    <a:srgbClr val="000000"/>
                  </a:solidFill>
                  <a:latin typeface="Roboto Slab" pitchFamily="2" charset="0"/>
                  <a:ea typeface="Roboto Slab" pitchFamily="2" charset="0"/>
                </a:rPr>
                <a:t>Letraset</a:t>
              </a:r>
              <a:r>
                <a:rPr lang="en-US" sz="1200" dirty="0">
                  <a:solidFill>
                    <a:srgbClr val="000000"/>
                  </a:solidFill>
                  <a:latin typeface="Roboto Slab" pitchFamily="2" charset="0"/>
                  <a:ea typeface="Roboto Slab" pitchFamily="2" charset="0"/>
                </a:rPr>
                <a:t> sheets</a:t>
              </a:r>
              <a:endParaRPr lang="en-US" sz="1200" dirty="0">
                <a:latin typeface="Roboto Slab" pitchFamily="2" charset="0"/>
                <a:ea typeface="Roboto Slab" pitchFamily="2" charset="0"/>
              </a:endParaRPr>
            </a:p>
          </p:txBody>
        </p:sp>
      </p:grpSp>
    </p:spTree>
    <p:extLst>
      <p:ext uri="{BB962C8B-B14F-4D97-AF65-F5344CB8AC3E}">
        <p14:creationId xmlns:p14="http://schemas.microsoft.com/office/powerpoint/2010/main" val="2890758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D3D287A-BC2C-46A5-AC25-E2C2A48DCB86}"/>
              </a:ext>
            </a:extLst>
          </p:cNvPr>
          <p:cNvSpPr/>
          <p:nvPr/>
        </p:nvSpPr>
        <p:spPr>
          <a:xfrm rot="20599693">
            <a:off x="2356586" y="-556446"/>
            <a:ext cx="1476793" cy="803304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C1E4F11C-0467-45CA-9B0D-83789457E0C5}"/>
              </a:ext>
            </a:extLst>
          </p:cNvPr>
          <p:cNvSpPr/>
          <p:nvPr/>
        </p:nvSpPr>
        <p:spPr>
          <a:xfrm>
            <a:off x="2761813" y="2388704"/>
            <a:ext cx="2504661" cy="25046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4D5F4394-E6A0-4235-8273-5F2C8BF6C6E8}"/>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Placeholder 21">
            <a:extLst>
              <a:ext uri="{FF2B5EF4-FFF2-40B4-BE49-F238E27FC236}">
                <a16:creationId xmlns:a16="http://schemas.microsoft.com/office/drawing/2014/main" id="{55B1E2B5-7667-4A99-A2B4-05A025F9D2FD}"/>
              </a:ext>
            </a:extLst>
          </p:cNvPr>
          <p:cNvPicPr>
            <a:picLocks noGrp="1" noChangeAspect="1"/>
          </p:cNvPicPr>
          <p:nvPr>
            <p:ph type="pic" sz="quarter" idx="37"/>
          </p:nvPr>
        </p:nvPicPr>
        <p:blipFill rotWithShape="1">
          <a:blip r:embed="rId3">
            <a:extLst>
              <a:ext uri="{28A0092B-C50C-407E-A947-70E740481C1C}">
                <a14:useLocalDpi xmlns:a14="http://schemas.microsoft.com/office/drawing/2010/main" val="0"/>
              </a:ext>
            </a:extLst>
          </a:blip>
          <a:srcRect l="18465" t="24171" r="40449" b="14231"/>
          <a:stretch/>
        </p:blipFill>
        <p:spPr>
          <a:xfrm>
            <a:off x="2892648" y="2519539"/>
            <a:ext cx="2242990" cy="2242990"/>
          </a:xfrm>
        </p:spPr>
      </p:pic>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6" name="Title 5">
            <a:extLst>
              <a:ext uri="{FF2B5EF4-FFF2-40B4-BE49-F238E27FC236}">
                <a16:creationId xmlns:a16="http://schemas.microsoft.com/office/drawing/2014/main" id="{008FA7F8-B6A8-4708-975C-60626D1F823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Welcome Message</a:t>
            </a:r>
          </a:p>
        </p:txBody>
      </p:sp>
      <p:sp>
        <p:nvSpPr>
          <p:cNvPr id="8" name="Subtitle 7">
            <a:extLst>
              <a:ext uri="{FF2B5EF4-FFF2-40B4-BE49-F238E27FC236}">
                <a16:creationId xmlns:a16="http://schemas.microsoft.com/office/drawing/2014/main" id="{C4DB5D06-C968-4F35-9C45-B6DB832B629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0" name="TextBox 19">
            <a:extLst>
              <a:ext uri="{FF2B5EF4-FFF2-40B4-BE49-F238E27FC236}">
                <a16:creationId xmlns:a16="http://schemas.microsoft.com/office/drawing/2014/main" id="{32D77EA8-7CB2-45B5-A535-9850B0BCD9B9}"/>
              </a:ext>
            </a:extLst>
          </p:cNvPr>
          <p:cNvSpPr txBox="1"/>
          <p:nvPr/>
        </p:nvSpPr>
        <p:spPr>
          <a:xfrm>
            <a:off x="6268291" y="2519539"/>
            <a:ext cx="1601328" cy="461665"/>
          </a:xfrm>
          <a:prstGeom prst="rect">
            <a:avLst/>
          </a:prstGeom>
          <a:noFill/>
        </p:spPr>
        <p:txBody>
          <a:bodyPr wrap="square" rtlCol="0" anchor="ctr">
            <a:spAutoFit/>
          </a:bodyPr>
          <a:lstStyle/>
          <a:p>
            <a:r>
              <a:rPr lang="en-US" sz="2400" b="1" dirty="0">
                <a:latin typeface="Roboto Slab" pitchFamily="2" charset="0"/>
                <a:ea typeface="Roboto Slab" pitchFamily="2" charset="0"/>
              </a:rPr>
              <a:t>John </a:t>
            </a:r>
            <a:r>
              <a:rPr lang="en-US" sz="2400" b="1" dirty="0">
                <a:solidFill>
                  <a:schemeClr val="accent3"/>
                </a:solidFill>
                <a:latin typeface="Roboto Slab" pitchFamily="2" charset="0"/>
                <a:ea typeface="Roboto Slab" pitchFamily="2" charset="0"/>
              </a:rPr>
              <a:t>Deo</a:t>
            </a:r>
            <a:endParaRPr lang="en-US" sz="2400" b="1" dirty="0">
              <a:solidFill>
                <a:schemeClr val="accent3"/>
              </a:solidFill>
            </a:endParaRPr>
          </a:p>
        </p:txBody>
      </p:sp>
      <p:sp>
        <p:nvSpPr>
          <p:cNvPr id="21" name="Rectangle 20">
            <a:extLst>
              <a:ext uri="{FF2B5EF4-FFF2-40B4-BE49-F238E27FC236}">
                <a16:creationId xmlns:a16="http://schemas.microsoft.com/office/drawing/2014/main" id="{C6ECA1A4-11EB-45DA-B0AE-DD6562D0DE42}"/>
              </a:ext>
            </a:extLst>
          </p:cNvPr>
          <p:cNvSpPr/>
          <p:nvPr/>
        </p:nvSpPr>
        <p:spPr>
          <a:xfrm>
            <a:off x="6268291" y="2952176"/>
            <a:ext cx="3722595" cy="1348511"/>
          </a:xfrm>
          <a:prstGeom prst="rect">
            <a:avLst/>
          </a:prstGeom>
        </p:spPr>
        <p:txBody>
          <a:bodyPr wrap="square">
            <a:spAutoFit/>
          </a:bodyPr>
          <a:lstStyle/>
          <a:p>
            <a:pPr>
              <a:lnSpc>
                <a:spcPts val="2000"/>
              </a:lnSpc>
            </a:pPr>
            <a:r>
              <a:rPr lang="en-US" sz="1200" dirty="0">
                <a:latin typeface="Roboto Slab" pitchFamily="2" charset="0"/>
                <a:ea typeface="Roboto Slab" pitchFamily="2" charset="0"/>
              </a:rPr>
              <a:t>Lorem Ipsum is simply dummy text of the printing and typesetting industry. Lorem Ipsum has been the industry's standard dummy text ever was </a:t>
            </a:r>
            <a:r>
              <a:rPr lang="en-US" sz="1200" dirty="0" err="1">
                <a:latin typeface="Roboto Slab" pitchFamily="2" charset="0"/>
                <a:ea typeface="Roboto Slab" pitchFamily="2" charset="0"/>
              </a:rPr>
              <a:t>popularised</a:t>
            </a:r>
            <a:r>
              <a:rPr lang="en-US" sz="1200" dirty="0">
                <a:latin typeface="Roboto Slab" pitchFamily="2" charset="0"/>
                <a:ea typeface="Roboto Slab" pitchFamily="2" charset="0"/>
              </a:rPr>
              <a:t> in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grpSp>
        <p:nvGrpSpPr>
          <p:cNvPr id="23" name="Group 22">
            <a:extLst>
              <a:ext uri="{FF2B5EF4-FFF2-40B4-BE49-F238E27FC236}">
                <a16:creationId xmlns:a16="http://schemas.microsoft.com/office/drawing/2014/main" id="{8BE41819-744E-4A28-BCB0-13AA03665BC3}"/>
              </a:ext>
            </a:extLst>
          </p:cNvPr>
          <p:cNvGrpSpPr/>
          <p:nvPr/>
        </p:nvGrpSpPr>
        <p:grpSpPr>
          <a:xfrm>
            <a:off x="-1055962" y="4558749"/>
            <a:ext cx="3135217" cy="3220926"/>
            <a:chOff x="-10298113" y="1223963"/>
            <a:chExt cx="5110163" cy="5249862"/>
          </a:xfrm>
        </p:grpSpPr>
        <p:sp>
          <p:nvSpPr>
            <p:cNvPr id="24" name="Freeform 5">
              <a:extLst>
                <a:ext uri="{FF2B5EF4-FFF2-40B4-BE49-F238E27FC236}">
                  <a16:creationId xmlns:a16="http://schemas.microsoft.com/office/drawing/2014/main" id="{75CA456C-149B-4735-926E-AA0E14705F83}"/>
                </a:ext>
              </a:extLst>
            </p:cNvPr>
            <p:cNvSpPr>
              <a:spLocks/>
            </p:cNvSpPr>
            <p:nvPr/>
          </p:nvSpPr>
          <p:spPr bwMode="auto">
            <a:xfrm>
              <a:off x="-10298113" y="1223963"/>
              <a:ext cx="3498850" cy="5249862"/>
            </a:xfrm>
            <a:custGeom>
              <a:avLst/>
              <a:gdLst>
                <a:gd name="T0" fmla="*/ 0 w 2204"/>
                <a:gd name="T1" fmla="*/ 0 h 3307"/>
                <a:gd name="T2" fmla="*/ 172 w 2204"/>
                <a:gd name="T3" fmla="*/ 0 h 3307"/>
                <a:gd name="T4" fmla="*/ 2204 w 2204"/>
                <a:gd name="T5" fmla="*/ 3307 h 3307"/>
                <a:gd name="T6" fmla="*/ 2039 w 2204"/>
                <a:gd name="T7" fmla="*/ 3307 h 3307"/>
                <a:gd name="T8" fmla="*/ 145 w 2204"/>
                <a:gd name="T9" fmla="*/ 232 h 3307"/>
                <a:gd name="T10" fmla="*/ 0 w 2204"/>
                <a:gd name="T11" fmla="*/ 0 h 3307"/>
              </a:gdLst>
              <a:ahLst/>
              <a:cxnLst>
                <a:cxn ang="0">
                  <a:pos x="T0" y="T1"/>
                </a:cxn>
                <a:cxn ang="0">
                  <a:pos x="T2" y="T3"/>
                </a:cxn>
                <a:cxn ang="0">
                  <a:pos x="T4" y="T5"/>
                </a:cxn>
                <a:cxn ang="0">
                  <a:pos x="T6" y="T7"/>
                </a:cxn>
                <a:cxn ang="0">
                  <a:pos x="T8" y="T9"/>
                </a:cxn>
                <a:cxn ang="0">
                  <a:pos x="T10" y="T11"/>
                </a:cxn>
              </a:cxnLst>
              <a:rect l="0" t="0" r="r" b="b"/>
              <a:pathLst>
                <a:path w="2204" h="3307">
                  <a:moveTo>
                    <a:pt x="0" y="0"/>
                  </a:moveTo>
                  <a:lnTo>
                    <a:pt x="172" y="0"/>
                  </a:lnTo>
                  <a:lnTo>
                    <a:pt x="2204" y="3307"/>
                  </a:lnTo>
                  <a:lnTo>
                    <a:pt x="2039" y="3307"/>
                  </a:lnTo>
                  <a:lnTo>
                    <a:pt x="145" y="232"/>
                  </a:lnTo>
                  <a:lnTo>
                    <a:pt x="0" y="0"/>
                  </a:lnTo>
                  <a:close/>
                </a:path>
              </a:pathLst>
            </a:custGeom>
            <a:solidFill>
              <a:srgbClr val="A323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BD76DD8A-90C2-42D5-841D-2064C6AF1937}"/>
                </a:ext>
              </a:extLst>
            </p:cNvPr>
            <p:cNvSpPr>
              <a:spLocks/>
            </p:cNvSpPr>
            <p:nvPr/>
          </p:nvSpPr>
          <p:spPr bwMode="auto">
            <a:xfrm>
              <a:off x="-9761538" y="1223963"/>
              <a:ext cx="3502025" cy="5249862"/>
            </a:xfrm>
            <a:custGeom>
              <a:avLst/>
              <a:gdLst>
                <a:gd name="T0" fmla="*/ 0 w 2206"/>
                <a:gd name="T1" fmla="*/ 0 h 3307"/>
                <a:gd name="T2" fmla="*/ 169 w 2206"/>
                <a:gd name="T3" fmla="*/ 0 h 3307"/>
                <a:gd name="T4" fmla="*/ 2206 w 2206"/>
                <a:gd name="T5" fmla="*/ 3307 h 3307"/>
                <a:gd name="T6" fmla="*/ 2038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69" y="0"/>
                  </a:lnTo>
                  <a:lnTo>
                    <a:pt x="2206" y="3307"/>
                  </a:lnTo>
                  <a:lnTo>
                    <a:pt x="2038" y="3307"/>
                  </a:lnTo>
                  <a:lnTo>
                    <a:pt x="0" y="0"/>
                  </a:lnTo>
                  <a:close/>
                </a:path>
              </a:pathLst>
            </a:custGeom>
            <a:solidFill>
              <a:srgbClr val="CF12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7">
              <a:extLst>
                <a:ext uri="{FF2B5EF4-FFF2-40B4-BE49-F238E27FC236}">
                  <a16:creationId xmlns:a16="http://schemas.microsoft.com/office/drawing/2014/main" id="{F160A8C8-86CD-4625-9D67-13656ABE45B1}"/>
                </a:ext>
              </a:extLst>
            </p:cNvPr>
            <p:cNvSpPr>
              <a:spLocks/>
            </p:cNvSpPr>
            <p:nvPr/>
          </p:nvSpPr>
          <p:spPr bwMode="auto">
            <a:xfrm>
              <a:off x="-9220200" y="1223963"/>
              <a:ext cx="3502025" cy="5249862"/>
            </a:xfrm>
            <a:custGeom>
              <a:avLst/>
              <a:gdLst>
                <a:gd name="T0" fmla="*/ 0 w 2206"/>
                <a:gd name="T1" fmla="*/ 0 h 3307"/>
                <a:gd name="T2" fmla="*/ 170 w 2206"/>
                <a:gd name="T3" fmla="*/ 0 h 3307"/>
                <a:gd name="T4" fmla="*/ 2206 w 2206"/>
                <a:gd name="T5" fmla="*/ 3307 h 3307"/>
                <a:gd name="T6" fmla="*/ 2035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70" y="0"/>
                  </a:lnTo>
                  <a:lnTo>
                    <a:pt x="2206" y="3307"/>
                  </a:lnTo>
                  <a:lnTo>
                    <a:pt x="2035" y="3307"/>
                  </a:lnTo>
                  <a:lnTo>
                    <a:pt x="0" y="0"/>
                  </a:lnTo>
                  <a:close/>
                </a:path>
              </a:pathLst>
            </a:custGeom>
            <a:solidFill>
              <a:srgbClr val="D53E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8">
              <a:extLst>
                <a:ext uri="{FF2B5EF4-FFF2-40B4-BE49-F238E27FC236}">
                  <a16:creationId xmlns:a16="http://schemas.microsoft.com/office/drawing/2014/main" id="{4AE295D0-3F1D-4954-BC36-B1E5C55DD863}"/>
                </a:ext>
              </a:extLst>
            </p:cNvPr>
            <p:cNvSpPr>
              <a:spLocks/>
            </p:cNvSpPr>
            <p:nvPr/>
          </p:nvSpPr>
          <p:spPr bwMode="auto">
            <a:xfrm>
              <a:off x="-8685213" y="1223963"/>
              <a:ext cx="3497263" cy="5249862"/>
            </a:xfrm>
            <a:custGeom>
              <a:avLst/>
              <a:gdLst>
                <a:gd name="T0" fmla="*/ 2203 w 2203"/>
                <a:gd name="T1" fmla="*/ 3307 h 3307"/>
                <a:gd name="T2" fmla="*/ 2033 w 2203"/>
                <a:gd name="T3" fmla="*/ 3307 h 3307"/>
                <a:gd name="T4" fmla="*/ 0 w 2203"/>
                <a:gd name="T5" fmla="*/ 0 h 3307"/>
                <a:gd name="T6" fmla="*/ 170 w 2203"/>
                <a:gd name="T7" fmla="*/ 0 h 3307"/>
                <a:gd name="T8" fmla="*/ 2060 w 2203"/>
                <a:gd name="T9" fmla="*/ 3073 h 3307"/>
                <a:gd name="T10" fmla="*/ 2203 w 2203"/>
                <a:gd name="T11" fmla="*/ 3307 h 3307"/>
              </a:gdLst>
              <a:ahLst/>
              <a:cxnLst>
                <a:cxn ang="0">
                  <a:pos x="T0" y="T1"/>
                </a:cxn>
                <a:cxn ang="0">
                  <a:pos x="T2" y="T3"/>
                </a:cxn>
                <a:cxn ang="0">
                  <a:pos x="T4" y="T5"/>
                </a:cxn>
                <a:cxn ang="0">
                  <a:pos x="T6" y="T7"/>
                </a:cxn>
                <a:cxn ang="0">
                  <a:pos x="T8" y="T9"/>
                </a:cxn>
                <a:cxn ang="0">
                  <a:pos x="T10" y="T11"/>
                </a:cxn>
              </a:cxnLst>
              <a:rect l="0" t="0" r="r" b="b"/>
              <a:pathLst>
                <a:path w="2203" h="3307">
                  <a:moveTo>
                    <a:pt x="2203" y="3307"/>
                  </a:moveTo>
                  <a:lnTo>
                    <a:pt x="2033" y="3307"/>
                  </a:lnTo>
                  <a:lnTo>
                    <a:pt x="0" y="0"/>
                  </a:lnTo>
                  <a:lnTo>
                    <a:pt x="170" y="0"/>
                  </a:lnTo>
                  <a:lnTo>
                    <a:pt x="2060" y="3073"/>
                  </a:lnTo>
                  <a:lnTo>
                    <a:pt x="2203" y="3307"/>
                  </a:lnTo>
                  <a:close/>
                </a:path>
              </a:pathLst>
            </a:custGeom>
            <a:solidFill>
              <a:srgbClr val="F04E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Placeholder 37">
            <a:extLst>
              <a:ext uri="{FF2B5EF4-FFF2-40B4-BE49-F238E27FC236}">
                <a16:creationId xmlns:a16="http://schemas.microsoft.com/office/drawing/2014/main" id="{FE76FC9C-C2CE-4EC5-93FC-61EF83D8FE95}"/>
              </a:ext>
            </a:extLst>
          </p:cNvPr>
          <p:cNvPicPr>
            <a:picLocks noGrp="1" noChangeAspect="1"/>
          </p:cNvPicPr>
          <p:nvPr>
            <p:ph type="pic" sz="quarter" idx="37"/>
          </p:nvPr>
        </p:nvPicPr>
        <p:blipFill rotWithShape="1">
          <a:blip r:embed="rId3">
            <a:extLst>
              <a:ext uri="{28A0092B-C50C-407E-A947-70E740481C1C}">
                <a14:useLocalDpi xmlns:a14="http://schemas.microsoft.com/office/drawing/2010/main" val="0"/>
              </a:ext>
            </a:extLst>
          </a:blip>
          <a:srcRect l="15585" t="8854" r="24437"/>
          <a:stretch/>
        </p:blipFill>
        <p:spPr>
          <a:xfrm>
            <a:off x="995570" y="1814514"/>
            <a:ext cx="4184374" cy="4241730"/>
          </a:xfrm>
        </p:spPr>
      </p:pic>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8" name="Title 7">
            <a:extLst>
              <a:ext uri="{FF2B5EF4-FFF2-40B4-BE49-F238E27FC236}">
                <a16:creationId xmlns:a16="http://schemas.microsoft.com/office/drawing/2014/main" id="{0DE776A8-A89D-47D7-A61B-C153C62FE82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About us</a:t>
            </a:r>
          </a:p>
        </p:txBody>
      </p:sp>
      <p:sp>
        <p:nvSpPr>
          <p:cNvPr id="9" name="Subtitle 8">
            <a:extLst>
              <a:ext uri="{FF2B5EF4-FFF2-40B4-BE49-F238E27FC236}">
                <a16:creationId xmlns:a16="http://schemas.microsoft.com/office/drawing/2014/main" id="{6382AB7C-184A-4E67-89B2-768068EA769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13" name="Rectangle 12">
            <a:extLst>
              <a:ext uri="{FF2B5EF4-FFF2-40B4-BE49-F238E27FC236}">
                <a16:creationId xmlns:a16="http://schemas.microsoft.com/office/drawing/2014/main" id="{E22A4DC4-4776-4205-929C-7401077415C3}"/>
              </a:ext>
            </a:extLst>
          </p:cNvPr>
          <p:cNvSpPr/>
          <p:nvPr/>
        </p:nvSpPr>
        <p:spPr>
          <a:xfrm>
            <a:off x="5329030" y="1814513"/>
            <a:ext cx="2859157" cy="20869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BDE839B-42AB-45C5-907D-980E996C9E16}"/>
              </a:ext>
            </a:extLst>
          </p:cNvPr>
          <p:cNvSpPr/>
          <p:nvPr/>
        </p:nvSpPr>
        <p:spPr>
          <a:xfrm>
            <a:off x="8337273" y="1814513"/>
            <a:ext cx="2859157" cy="20869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B794CC2-C120-4AB1-955F-E0390B4A2D45}"/>
              </a:ext>
            </a:extLst>
          </p:cNvPr>
          <p:cNvSpPr/>
          <p:nvPr/>
        </p:nvSpPr>
        <p:spPr>
          <a:xfrm>
            <a:off x="5329030" y="4050569"/>
            <a:ext cx="2859157" cy="2005675"/>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E570D8A6-64BF-4B93-8B63-6562ED49B619}"/>
              </a:ext>
            </a:extLst>
          </p:cNvPr>
          <p:cNvSpPr/>
          <p:nvPr/>
        </p:nvSpPr>
        <p:spPr>
          <a:xfrm>
            <a:off x="8337273" y="4050569"/>
            <a:ext cx="2859157" cy="20056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ED86DF82-B5C0-46E4-A5BC-1F5B677101ED}"/>
              </a:ext>
            </a:extLst>
          </p:cNvPr>
          <p:cNvGrpSpPr/>
          <p:nvPr/>
        </p:nvGrpSpPr>
        <p:grpSpPr>
          <a:xfrm>
            <a:off x="5493090" y="2189180"/>
            <a:ext cx="2531037" cy="1337650"/>
            <a:chOff x="5536638" y="2033588"/>
            <a:chExt cx="2531037" cy="1337650"/>
          </a:xfrm>
        </p:grpSpPr>
        <p:sp>
          <p:nvSpPr>
            <p:cNvPr id="7" name="TextBox 6">
              <a:extLst>
                <a:ext uri="{FF2B5EF4-FFF2-40B4-BE49-F238E27FC236}">
                  <a16:creationId xmlns:a16="http://schemas.microsoft.com/office/drawing/2014/main" id="{414A73E0-7B88-4176-80E6-B3205D1972AB}"/>
                </a:ext>
              </a:extLst>
            </p:cNvPr>
            <p:cNvSpPr txBox="1"/>
            <p:nvPr/>
          </p:nvSpPr>
          <p:spPr>
            <a:xfrm>
              <a:off x="5536638" y="2033588"/>
              <a:ext cx="1242648" cy="553998"/>
            </a:xfrm>
            <a:prstGeom prst="rect">
              <a:avLst/>
            </a:prstGeom>
            <a:noFill/>
          </p:spPr>
          <p:txBody>
            <a:bodyPr wrap="none" rtlCol="0">
              <a:spAutoFit/>
            </a:bodyPr>
            <a:lstStyle/>
            <a:p>
              <a:r>
                <a:rPr lang="en-US" sz="3000" b="1" dirty="0">
                  <a:solidFill>
                    <a:schemeClr val="bg1"/>
                  </a:solidFill>
                  <a:latin typeface="Roboto Slab" pitchFamily="2" charset="0"/>
                  <a:ea typeface="Roboto Slab" pitchFamily="2" charset="0"/>
                </a:rPr>
                <a:t>Event</a:t>
              </a:r>
            </a:p>
          </p:txBody>
        </p:sp>
        <p:sp>
          <p:nvSpPr>
            <p:cNvPr id="27" name="Rectangle 26">
              <a:extLst>
                <a:ext uri="{FF2B5EF4-FFF2-40B4-BE49-F238E27FC236}">
                  <a16:creationId xmlns:a16="http://schemas.microsoft.com/office/drawing/2014/main" id="{4E2438BD-216C-4D9C-8420-59ACA8A0DD9E}"/>
                </a:ext>
              </a:extLst>
            </p:cNvPr>
            <p:cNvSpPr/>
            <p:nvPr/>
          </p:nvSpPr>
          <p:spPr>
            <a:xfrm>
              <a:off x="5536638" y="2535688"/>
              <a:ext cx="2531037" cy="835550"/>
            </a:xfrm>
            <a:prstGeom prst="rect">
              <a:avLst/>
            </a:prstGeom>
          </p:spPr>
          <p:txBody>
            <a:bodyPr wrap="square">
              <a:spAutoFit/>
            </a:bodyPr>
            <a:lstStyle/>
            <a:p>
              <a:pPr>
                <a:lnSpc>
                  <a:spcPts val="2000"/>
                </a:lnSpc>
              </a:pPr>
              <a:r>
                <a:rPr lang="en-US" sz="1200" dirty="0">
                  <a:solidFill>
                    <a:schemeClr val="bg1"/>
                  </a:solidFill>
                  <a:latin typeface="Roboto Slab" pitchFamily="2" charset="0"/>
                  <a:ea typeface="Roboto Slab" pitchFamily="2" charset="0"/>
                </a:rPr>
                <a:t>Lorem Ipsum is simply dummy Ipsum has been the industry's the release of </a:t>
              </a:r>
              <a:r>
                <a:rPr lang="en-US" sz="1200" dirty="0" err="1">
                  <a:solidFill>
                    <a:schemeClr val="bg1"/>
                  </a:solidFill>
                  <a:latin typeface="Roboto Slab" pitchFamily="2" charset="0"/>
                  <a:ea typeface="Roboto Slab" pitchFamily="2" charset="0"/>
                </a:rPr>
                <a:t>Letraset</a:t>
              </a:r>
              <a:r>
                <a:rPr lang="en-US" sz="1200" dirty="0">
                  <a:solidFill>
                    <a:schemeClr val="bg1"/>
                  </a:solidFill>
                  <a:latin typeface="Roboto Slab" pitchFamily="2" charset="0"/>
                  <a:ea typeface="Roboto Slab" pitchFamily="2" charset="0"/>
                </a:rPr>
                <a:t> sheets</a:t>
              </a:r>
            </a:p>
          </p:txBody>
        </p:sp>
      </p:grpSp>
      <p:grpSp>
        <p:nvGrpSpPr>
          <p:cNvPr id="28" name="Group 27">
            <a:extLst>
              <a:ext uri="{FF2B5EF4-FFF2-40B4-BE49-F238E27FC236}">
                <a16:creationId xmlns:a16="http://schemas.microsoft.com/office/drawing/2014/main" id="{6FE3C14A-EED4-4C8E-BEAD-A7D930BA385E}"/>
              </a:ext>
            </a:extLst>
          </p:cNvPr>
          <p:cNvGrpSpPr/>
          <p:nvPr/>
        </p:nvGrpSpPr>
        <p:grpSpPr>
          <a:xfrm>
            <a:off x="8501333" y="2189180"/>
            <a:ext cx="2531037" cy="1337650"/>
            <a:chOff x="5536638" y="2033588"/>
            <a:chExt cx="2531037" cy="1337650"/>
          </a:xfrm>
        </p:grpSpPr>
        <p:sp>
          <p:nvSpPr>
            <p:cNvPr id="29" name="TextBox 28">
              <a:extLst>
                <a:ext uri="{FF2B5EF4-FFF2-40B4-BE49-F238E27FC236}">
                  <a16:creationId xmlns:a16="http://schemas.microsoft.com/office/drawing/2014/main" id="{15F42B85-51A9-48F3-BFA9-3FEE0A85CBA9}"/>
                </a:ext>
              </a:extLst>
            </p:cNvPr>
            <p:cNvSpPr txBox="1"/>
            <p:nvPr/>
          </p:nvSpPr>
          <p:spPr>
            <a:xfrm>
              <a:off x="5536638" y="2033588"/>
              <a:ext cx="1242648" cy="553998"/>
            </a:xfrm>
            <a:prstGeom prst="rect">
              <a:avLst/>
            </a:prstGeom>
            <a:noFill/>
          </p:spPr>
          <p:txBody>
            <a:bodyPr wrap="none" rtlCol="0">
              <a:spAutoFit/>
            </a:bodyPr>
            <a:lstStyle/>
            <a:p>
              <a:r>
                <a:rPr lang="en-US" sz="3000" b="1" dirty="0">
                  <a:solidFill>
                    <a:schemeClr val="bg1"/>
                  </a:solidFill>
                  <a:latin typeface="Roboto Slab" pitchFamily="2" charset="0"/>
                  <a:ea typeface="Roboto Slab" pitchFamily="2" charset="0"/>
                </a:rPr>
                <a:t>Event</a:t>
              </a:r>
            </a:p>
          </p:txBody>
        </p:sp>
        <p:sp>
          <p:nvSpPr>
            <p:cNvPr id="30" name="Rectangle 29">
              <a:extLst>
                <a:ext uri="{FF2B5EF4-FFF2-40B4-BE49-F238E27FC236}">
                  <a16:creationId xmlns:a16="http://schemas.microsoft.com/office/drawing/2014/main" id="{55627607-473B-4EDF-B8B5-94E9E198F49B}"/>
                </a:ext>
              </a:extLst>
            </p:cNvPr>
            <p:cNvSpPr/>
            <p:nvPr/>
          </p:nvSpPr>
          <p:spPr>
            <a:xfrm>
              <a:off x="5536638" y="2535688"/>
              <a:ext cx="2531037" cy="835550"/>
            </a:xfrm>
            <a:prstGeom prst="rect">
              <a:avLst/>
            </a:prstGeom>
          </p:spPr>
          <p:txBody>
            <a:bodyPr wrap="square">
              <a:spAutoFit/>
            </a:bodyPr>
            <a:lstStyle/>
            <a:p>
              <a:pPr>
                <a:lnSpc>
                  <a:spcPts val="2000"/>
                </a:lnSpc>
              </a:pPr>
              <a:r>
                <a:rPr lang="en-US" sz="1200" dirty="0">
                  <a:solidFill>
                    <a:schemeClr val="bg1"/>
                  </a:solidFill>
                  <a:latin typeface="Roboto Slab" pitchFamily="2" charset="0"/>
                  <a:ea typeface="Roboto Slab" pitchFamily="2" charset="0"/>
                </a:rPr>
                <a:t>Lorem Ipsum is simply dummy Ipsum has been the industry's the release of </a:t>
              </a:r>
              <a:r>
                <a:rPr lang="en-US" sz="1200" dirty="0" err="1">
                  <a:solidFill>
                    <a:schemeClr val="bg1"/>
                  </a:solidFill>
                  <a:latin typeface="Roboto Slab" pitchFamily="2" charset="0"/>
                  <a:ea typeface="Roboto Slab" pitchFamily="2" charset="0"/>
                </a:rPr>
                <a:t>Letraset</a:t>
              </a:r>
              <a:r>
                <a:rPr lang="en-US" sz="1200" dirty="0">
                  <a:solidFill>
                    <a:schemeClr val="bg1"/>
                  </a:solidFill>
                  <a:latin typeface="Roboto Slab" pitchFamily="2" charset="0"/>
                  <a:ea typeface="Roboto Slab" pitchFamily="2" charset="0"/>
                </a:rPr>
                <a:t> sheets</a:t>
              </a:r>
            </a:p>
          </p:txBody>
        </p:sp>
      </p:grpSp>
      <p:grpSp>
        <p:nvGrpSpPr>
          <p:cNvPr id="31" name="Group 30">
            <a:extLst>
              <a:ext uri="{FF2B5EF4-FFF2-40B4-BE49-F238E27FC236}">
                <a16:creationId xmlns:a16="http://schemas.microsoft.com/office/drawing/2014/main" id="{D6FD4F26-ED1D-4ABA-AA56-A2E9D5F6A408}"/>
              </a:ext>
            </a:extLst>
          </p:cNvPr>
          <p:cNvGrpSpPr/>
          <p:nvPr/>
        </p:nvGrpSpPr>
        <p:grpSpPr>
          <a:xfrm>
            <a:off x="5493090" y="4384581"/>
            <a:ext cx="2531037" cy="1337650"/>
            <a:chOff x="5536638" y="2033588"/>
            <a:chExt cx="2531037" cy="1337650"/>
          </a:xfrm>
        </p:grpSpPr>
        <p:sp>
          <p:nvSpPr>
            <p:cNvPr id="32" name="TextBox 31">
              <a:extLst>
                <a:ext uri="{FF2B5EF4-FFF2-40B4-BE49-F238E27FC236}">
                  <a16:creationId xmlns:a16="http://schemas.microsoft.com/office/drawing/2014/main" id="{A4B8D8EE-8CA0-48DB-939C-C88D3C596F25}"/>
                </a:ext>
              </a:extLst>
            </p:cNvPr>
            <p:cNvSpPr txBox="1"/>
            <p:nvPr/>
          </p:nvSpPr>
          <p:spPr>
            <a:xfrm>
              <a:off x="5536638" y="2033588"/>
              <a:ext cx="1242648" cy="553998"/>
            </a:xfrm>
            <a:prstGeom prst="rect">
              <a:avLst/>
            </a:prstGeom>
            <a:noFill/>
          </p:spPr>
          <p:txBody>
            <a:bodyPr wrap="none" rtlCol="0">
              <a:spAutoFit/>
            </a:bodyPr>
            <a:lstStyle/>
            <a:p>
              <a:r>
                <a:rPr lang="en-US" sz="3000" b="1" dirty="0">
                  <a:solidFill>
                    <a:schemeClr val="bg1"/>
                  </a:solidFill>
                  <a:latin typeface="Roboto Slab" pitchFamily="2" charset="0"/>
                  <a:ea typeface="Roboto Slab" pitchFamily="2" charset="0"/>
                </a:rPr>
                <a:t>Event</a:t>
              </a:r>
            </a:p>
          </p:txBody>
        </p:sp>
        <p:sp>
          <p:nvSpPr>
            <p:cNvPr id="33" name="Rectangle 32">
              <a:extLst>
                <a:ext uri="{FF2B5EF4-FFF2-40B4-BE49-F238E27FC236}">
                  <a16:creationId xmlns:a16="http://schemas.microsoft.com/office/drawing/2014/main" id="{C84BA750-84AC-4725-95F1-BB279BBB9780}"/>
                </a:ext>
              </a:extLst>
            </p:cNvPr>
            <p:cNvSpPr/>
            <p:nvPr/>
          </p:nvSpPr>
          <p:spPr>
            <a:xfrm>
              <a:off x="5536638" y="2535688"/>
              <a:ext cx="2531037" cy="835550"/>
            </a:xfrm>
            <a:prstGeom prst="rect">
              <a:avLst/>
            </a:prstGeom>
          </p:spPr>
          <p:txBody>
            <a:bodyPr wrap="square">
              <a:spAutoFit/>
            </a:bodyPr>
            <a:lstStyle/>
            <a:p>
              <a:pPr>
                <a:lnSpc>
                  <a:spcPts val="2000"/>
                </a:lnSpc>
              </a:pPr>
              <a:r>
                <a:rPr lang="en-US" sz="1200" dirty="0">
                  <a:solidFill>
                    <a:schemeClr val="bg1"/>
                  </a:solidFill>
                  <a:latin typeface="Roboto Slab" pitchFamily="2" charset="0"/>
                  <a:ea typeface="Roboto Slab" pitchFamily="2" charset="0"/>
                </a:rPr>
                <a:t>Lorem Ipsum is simply dummy Ipsum has been the industry's the release of </a:t>
              </a:r>
              <a:r>
                <a:rPr lang="en-US" sz="1200" dirty="0" err="1">
                  <a:solidFill>
                    <a:schemeClr val="bg1"/>
                  </a:solidFill>
                  <a:latin typeface="Roboto Slab" pitchFamily="2" charset="0"/>
                  <a:ea typeface="Roboto Slab" pitchFamily="2" charset="0"/>
                </a:rPr>
                <a:t>Letraset</a:t>
              </a:r>
              <a:r>
                <a:rPr lang="en-US" sz="1200" dirty="0">
                  <a:solidFill>
                    <a:schemeClr val="bg1"/>
                  </a:solidFill>
                  <a:latin typeface="Roboto Slab" pitchFamily="2" charset="0"/>
                  <a:ea typeface="Roboto Slab" pitchFamily="2" charset="0"/>
                </a:rPr>
                <a:t> sheets</a:t>
              </a:r>
            </a:p>
          </p:txBody>
        </p:sp>
      </p:grpSp>
      <p:grpSp>
        <p:nvGrpSpPr>
          <p:cNvPr id="34" name="Group 33">
            <a:extLst>
              <a:ext uri="{FF2B5EF4-FFF2-40B4-BE49-F238E27FC236}">
                <a16:creationId xmlns:a16="http://schemas.microsoft.com/office/drawing/2014/main" id="{D45A0BD8-AA25-4C29-93F6-019B32F8203B}"/>
              </a:ext>
            </a:extLst>
          </p:cNvPr>
          <p:cNvGrpSpPr/>
          <p:nvPr/>
        </p:nvGrpSpPr>
        <p:grpSpPr>
          <a:xfrm>
            <a:off x="8501333" y="4384581"/>
            <a:ext cx="2531037" cy="1337650"/>
            <a:chOff x="5536638" y="2033588"/>
            <a:chExt cx="2531037" cy="1337650"/>
          </a:xfrm>
        </p:grpSpPr>
        <p:sp>
          <p:nvSpPr>
            <p:cNvPr id="35" name="TextBox 34">
              <a:extLst>
                <a:ext uri="{FF2B5EF4-FFF2-40B4-BE49-F238E27FC236}">
                  <a16:creationId xmlns:a16="http://schemas.microsoft.com/office/drawing/2014/main" id="{0F09099F-C6A0-4757-9F7D-C3CBB4C56A58}"/>
                </a:ext>
              </a:extLst>
            </p:cNvPr>
            <p:cNvSpPr txBox="1"/>
            <p:nvPr/>
          </p:nvSpPr>
          <p:spPr>
            <a:xfrm>
              <a:off x="5536638" y="2033588"/>
              <a:ext cx="1242648" cy="553998"/>
            </a:xfrm>
            <a:prstGeom prst="rect">
              <a:avLst/>
            </a:prstGeom>
            <a:noFill/>
          </p:spPr>
          <p:txBody>
            <a:bodyPr wrap="none" rtlCol="0">
              <a:spAutoFit/>
            </a:bodyPr>
            <a:lstStyle/>
            <a:p>
              <a:r>
                <a:rPr lang="en-US" sz="3000" b="1" dirty="0">
                  <a:latin typeface="Roboto Slab" pitchFamily="2" charset="0"/>
                  <a:ea typeface="Roboto Slab" pitchFamily="2" charset="0"/>
                </a:rPr>
                <a:t>Event</a:t>
              </a:r>
            </a:p>
          </p:txBody>
        </p:sp>
        <p:sp>
          <p:nvSpPr>
            <p:cNvPr id="36" name="Rectangle 35">
              <a:extLst>
                <a:ext uri="{FF2B5EF4-FFF2-40B4-BE49-F238E27FC236}">
                  <a16:creationId xmlns:a16="http://schemas.microsoft.com/office/drawing/2014/main" id="{F3080B1A-DD0A-4EB2-905E-C48710D7D2B6}"/>
                </a:ext>
              </a:extLst>
            </p:cNvPr>
            <p:cNvSpPr/>
            <p:nvPr/>
          </p:nvSpPr>
          <p:spPr>
            <a:xfrm>
              <a:off x="5536638" y="2535688"/>
              <a:ext cx="2531037" cy="835550"/>
            </a:xfrm>
            <a:prstGeom prst="rect">
              <a:avLst/>
            </a:prstGeom>
          </p:spPr>
          <p:txBody>
            <a:bodyPr wrap="square">
              <a:spAutoFit/>
            </a:bodyPr>
            <a:lstStyle/>
            <a:p>
              <a:pPr>
                <a:lnSpc>
                  <a:spcPts val="2000"/>
                </a:lnSpc>
              </a:pPr>
              <a:r>
                <a:rPr lang="en-US" sz="1200" dirty="0">
                  <a:latin typeface="Roboto Slab" pitchFamily="2" charset="0"/>
                  <a:ea typeface="Roboto Slab" pitchFamily="2" charset="0"/>
                </a:rPr>
                <a:t>Lorem Ipsum is simply dummy Ipsum has been the industry's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grpSp>
      <p:grpSp>
        <p:nvGrpSpPr>
          <p:cNvPr id="39" name="Group 38">
            <a:extLst>
              <a:ext uri="{FF2B5EF4-FFF2-40B4-BE49-F238E27FC236}">
                <a16:creationId xmlns:a16="http://schemas.microsoft.com/office/drawing/2014/main" id="{3F63ABD5-F178-490D-A1BC-3111112A9244}"/>
              </a:ext>
            </a:extLst>
          </p:cNvPr>
          <p:cNvGrpSpPr/>
          <p:nvPr/>
        </p:nvGrpSpPr>
        <p:grpSpPr>
          <a:xfrm>
            <a:off x="-1055962" y="4558749"/>
            <a:ext cx="3135217" cy="3220926"/>
            <a:chOff x="-10298113" y="1223963"/>
            <a:chExt cx="5110163" cy="5249862"/>
          </a:xfrm>
        </p:grpSpPr>
        <p:sp>
          <p:nvSpPr>
            <p:cNvPr id="40" name="Freeform 5">
              <a:extLst>
                <a:ext uri="{FF2B5EF4-FFF2-40B4-BE49-F238E27FC236}">
                  <a16:creationId xmlns:a16="http://schemas.microsoft.com/office/drawing/2014/main" id="{5036CEA3-8158-4B05-A00E-80808E4BD64E}"/>
                </a:ext>
              </a:extLst>
            </p:cNvPr>
            <p:cNvSpPr>
              <a:spLocks/>
            </p:cNvSpPr>
            <p:nvPr/>
          </p:nvSpPr>
          <p:spPr bwMode="auto">
            <a:xfrm>
              <a:off x="-10298113" y="1223963"/>
              <a:ext cx="3498850" cy="5249862"/>
            </a:xfrm>
            <a:custGeom>
              <a:avLst/>
              <a:gdLst>
                <a:gd name="T0" fmla="*/ 0 w 2204"/>
                <a:gd name="T1" fmla="*/ 0 h 3307"/>
                <a:gd name="T2" fmla="*/ 172 w 2204"/>
                <a:gd name="T3" fmla="*/ 0 h 3307"/>
                <a:gd name="T4" fmla="*/ 2204 w 2204"/>
                <a:gd name="T5" fmla="*/ 3307 h 3307"/>
                <a:gd name="T6" fmla="*/ 2039 w 2204"/>
                <a:gd name="T7" fmla="*/ 3307 h 3307"/>
                <a:gd name="T8" fmla="*/ 145 w 2204"/>
                <a:gd name="T9" fmla="*/ 232 h 3307"/>
                <a:gd name="T10" fmla="*/ 0 w 2204"/>
                <a:gd name="T11" fmla="*/ 0 h 3307"/>
              </a:gdLst>
              <a:ahLst/>
              <a:cxnLst>
                <a:cxn ang="0">
                  <a:pos x="T0" y="T1"/>
                </a:cxn>
                <a:cxn ang="0">
                  <a:pos x="T2" y="T3"/>
                </a:cxn>
                <a:cxn ang="0">
                  <a:pos x="T4" y="T5"/>
                </a:cxn>
                <a:cxn ang="0">
                  <a:pos x="T6" y="T7"/>
                </a:cxn>
                <a:cxn ang="0">
                  <a:pos x="T8" y="T9"/>
                </a:cxn>
                <a:cxn ang="0">
                  <a:pos x="T10" y="T11"/>
                </a:cxn>
              </a:cxnLst>
              <a:rect l="0" t="0" r="r" b="b"/>
              <a:pathLst>
                <a:path w="2204" h="3307">
                  <a:moveTo>
                    <a:pt x="0" y="0"/>
                  </a:moveTo>
                  <a:lnTo>
                    <a:pt x="172" y="0"/>
                  </a:lnTo>
                  <a:lnTo>
                    <a:pt x="2204" y="3307"/>
                  </a:lnTo>
                  <a:lnTo>
                    <a:pt x="2039" y="3307"/>
                  </a:lnTo>
                  <a:lnTo>
                    <a:pt x="145" y="232"/>
                  </a:lnTo>
                  <a:lnTo>
                    <a:pt x="0" y="0"/>
                  </a:lnTo>
                  <a:close/>
                </a:path>
              </a:pathLst>
            </a:custGeom>
            <a:solidFill>
              <a:srgbClr val="A323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6">
              <a:extLst>
                <a:ext uri="{FF2B5EF4-FFF2-40B4-BE49-F238E27FC236}">
                  <a16:creationId xmlns:a16="http://schemas.microsoft.com/office/drawing/2014/main" id="{BCB5648C-1F04-42F6-A254-FCD80B13F564}"/>
                </a:ext>
              </a:extLst>
            </p:cNvPr>
            <p:cNvSpPr>
              <a:spLocks/>
            </p:cNvSpPr>
            <p:nvPr/>
          </p:nvSpPr>
          <p:spPr bwMode="auto">
            <a:xfrm>
              <a:off x="-9761538" y="1223963"/>
              <a:ext cx="3502025" cy="5249862"/>
            </a:xfrm>
            <a:custGeom>
              <a:avLst/>
              <a:gdLst>
                <a:gd name="T0" fmla="*/ 0 w 2206"/>
                <a:gd name="T1" fmla="*/ 0 h 3307"/>
                <a:gd name="T2" fmla="*/ 169 w 2206"/>
                <a:gd name="T3" fmla="*/ 0 h 3307"/>
                <a:gd name="T4" fmla="*/ 2206 w 2206"/>
                <a:gd name="T5" fmla="*/ 3307 h 3307"/>
                <a:gd name="T6" fmla="*/ 2038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69" y="0"/>
                  </a:lnTo>
                  <a:lnTo>
                    <a:pt x="2206" y="3307"/>
                  </a:lnTo>
                  <a:lnTo>
                    <a:pt x="2038" y="3307"/>
                  </a:lnTo>
                  <a:lnTo>
                    <a:pt x="0" y="0"/>
                  </a:lnTo>
                  <a:close/>
                </a:path>
              </a:pathLst>
            </a:custGeom>
            <a:solidFill>
              <a:srgbClr val="CF12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7">
              <a:extLst>
                <a:ext uri="{FF2B5EF4-FFF2-40B4-BE49-F238E27FC236}">
                  <a16:creationId xmlns:a16="http://schemas.microsoft.com/office/drawing/2014/main" id="{AFA4910B-11DB-4C6D-8E77-F83D6D4F850D}"/>
                </a:ext>
              </a:extLst>
            </p:cNvPr>
            <p:cNvSpPr>
              <a:spLocks/>
            </p:cNvSpPr>
            <p:nvPr/>
          </p:nvSpPr>
          <p:spPr bwMode="auto">
            <a:xfrm>
              <a:off x="-9220200" y="1223963"/>
              <a:ext cx="3502025" cy="5249862"/>
            </a:xfrm>
            <a:custGeom>
              <a:avLst/>
              <a:gdLst>
                <a:gd name="T0" fmla="*/ 0 w 2206"/>
                <a:gd name="T1" fmla="*/ 0 h 3307"/>
                <a:gd name="T2" fmla="*/ 170 w 2206"/>
                <a:gd name="T3" fmla="*/ 0 h 3307"/>
                <a:gd name="T4" fmla="*/ 2206 w 2206"/>
                <a:gd name="T5" fmla="*/ 3307 h 3307"/>
                <a:gd name="T6" fmla="*/ 2035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70" y="0"/>
                  </a:lnTo>
                  <a:lnTo>
                    <a:pt x="2206" y="3307"/>
                  </a:lnTo>
                  <a:lnTo>
                    <a:pt x="2035" y="3307"/>
                  </a:lnTo>
                  <a:lnTo>
                    <a:pt x="0" y="0"/>
                  </a:lnTo>
                  <a:close/>
                </a:path>
              </a:pathLst>
            </a:custGeom>
            <a:solidFill>
              <a:srgbClr val="D53E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8">
              <a:extLst>
                <a:ext uri="{FF2B5EF4-FFF2-40B4-BE49-F238E27FC236}">
                  <a16:creationId xmlns:a16="http://schemas.microsoft.com/office/drawing/2014/main" id="{47AFE620-906A-4AF0-8519-AFA5F9C586EF}"/>
                </a:ext>
              </a:extLst>
            </p:cNvPr>
            <p:cNvSpPr>
              <a:spLocks/>
            </p:cNvSpPr>
            <p:nvPr/>
          </p:nvSpPr>
          <p:spPr bwMode="auto">
            <a:xfrm>
              <a:off x="-8685213" y="1223963"/>
              <a:ext cx="3497263" cy="5249862"/>
            </a:xfrm>
            <a:custGeom>
              <a:avLst/>
              <a:gdLst>
                <a:gd name="T0" fmla="*/ 2203 w 2203"/>
                <a:gd name="T1" fmla="*/ 3307 h 3307"/>
                <a:gd name="T2" fmla="*/ 2033 w 2203"/>
                <a:gd name="T3" fmla="*/ 3307 h 3307"/>
                <a:gd name="T4" fmla="*/ 0 w 2203"/>
                <a:gd name="T5" fmla="*/ 0 h 3307"/>
                <a:gd name="T6" fmla="*/ 170 w 2203"/>
                <a:gd name="T7" fmla="*/ 0 h 3307"/>
                <a:gd name="T8" fmla="*/ 2060 w 2203"/>
                <a:gd name="T9" fmla="*/ 3073 h 3307"/>
                <a:gd name="T10" fmla="*/ 2203 w 2203"/>
                <a:gd name="T11" fmla="*/ 3307 h 3307"/>
              </a:gdLst>
              <a:ahLst/>
              <a:cxnLst>
                <a:cxn ang="0">
                  <a:pos x="T0" y="T1"/>
                </a:cxn>
                <a:cxn ang="0">
                  <a:pos x="T2" y="T3"/>
                </a:cxn>
                <a:cxn ang="0">
                  <a:pos x="T4" y="T5"/>
                </a:cxn>
                <a:cxn ang="0">
                  <a:pos x="T6" y="T7"/>
                </a:cxn>
                <a:cxn ang="0">
                  <a:pos x="T8" y="T9"/>
                </a:cxn>
                <a:cxn ang="0">
                  <a:pos x="T10" y="T11"/>
                </a:cxn>
              </a:cxnLst>
              <a:rect l="0" t="0" r="r" b="b"/>
              <a:pathLst>
                <a:path w="2203" h="3307">
                  <a:moveTo>
                    <a:pt x="2203" y="3307"/>
                  </a:moveTo>
                  <a:lnTo>
                    <a:pt x="2033" y="3307"/>
                  </a:lnTo>
                  <a:lnTo>
                    <a:pt x="0" y="0"/>
                  </a:lnTo>
                  <a:lnTo>
                    <a:pt x="170" y="0"/>
                  </a:lnTo>
                  <a:lnTo>
                    <a:pt x="2060" y="3073"/>
                  </a:lnTo>
                  <a:lnTo>
                    <a:pt x="2203" y="3307"/>
                  </a:lnTo>
                  <a:close/>
                </a:path>
              </a:pathLst>
            </a:custGeom>
            <a:solidFill>
              <a:srgbClr val="F04E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880246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2CD97E1-664D-4D98-99D6-45F27A7329F7}"/>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12" name="Rectangle 11">
            <a:extLst>
              <a:ext uri="{FF2B5EF4-FFF2-40B4-BE49-F238E27FC236}">
                <a16:creationId xmlns:a16="http://schemas.microsoft.com/office/drawing/2014/main" id="{70738521-5F71-45D8-A58C-5A8C7AFEB40C}"/>
              </a:ext>
            </a:extLst>
          </p:cNvPr>
          <p:cNvSpPr/>
          <p:nvPr/>
        </p:nvSpPr>
        <p:spPr>
          <a:xfrm>
            <a:off x="864326" y="1270077"/>
            <a:ext cx="5977168" cy="28513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8180ACE-04EF-42D0-959D-5B4755A6994A}"/>
              </a:ext>
            </a:extLst>
          </p:cNvPr>
          <p:cNvGrpSpPr/>
          <p:nvPr/>
        </p:nvGrpSpPr>
        <p:grpSpPr>
          <a:xfrm>
            <a:off x="1236025" y="1754431"/>
            <a:ext cx="3722595" cy="1882643"/>
            <a:chOff x="1494572" y="1669665"/>
            <a:chExt cx="3722595" cy="1882643"/>
          </a:xfrm>
        </p:grpSpPr>
        <p:sp>
          <p:nvSpPr>
            <p:cNvPr id="2" name="Rectangle 1">
              <a:extLst>
                <a:ext uri="{FF2B5EF4-FFF2-40B4-BE49-F238E27FC236}">
                  <a16:creationId xmlns:a16="http://schemas.microsoft.com/office/drawing/2014/main" id="{B22ACC0F-0934-4F04-8595-3FEC7CC77242}"/>
                </a:ext>
              </a:extLst>
            </p:cNvPr>
            <p:cNvSpPr/>
            <p:nvPr/>
          </p:nvSpPr>
          <p:spPr>
            <a:xfrm>
              <a:off x="1494572" y="1669665"/>
              <a:ext cx="2085827" cy="630942"/>
            </a:xfrm>
            <a:prstGeom prst="rect">
              <a:avLst/>
            </a:prstGeom>
          </p:spPr>
          <p:txBody>
            <a:bodyPr wrap="none">
              <a:spAutoFit/>
            </a:bodyPr>
            <a:lstStyle/>
            <a:p>
              <a:r>
                <a:rPr lang="en-US" sz="3500" b="1" dirty="0">
                  <a:latin typeface="Roboto Slab" pitchFamily="2" charset="0"/>
                  <a:ea typeface="Roboto Slab" pitchFamily="2" charset="0"/>
                </a:rPr>
                <a:t>About us</a:t>
              </a:r>
              <a:endParaRPr lang="en-US" sz="3500" dirty="0"/>
            </a:p>
          </p:txBody>
        </p:sp>
        <p:sp>
          <p:nvSpPr>
            <p:cNvPr id="13" name="Rectangle 12">
              <a:extLst>
                <a:ext uri="{FF2B5EF4-FFF2-40B4-BE49-F238E27FC236}">
                  <a16:creationId xmlns:a16="http://schemas.microsoft.com/office/drawing/2014/main" id="{3E64D260-3732-4819-BD2D-952B48760EAA}"/>
                </a:ext>
              </a:extLst>
            </p:cNvPr>
            <p:cNvSpPr/>
            <p:nvPr/>
          </p:nvSpPr>
          <p:spPr>
            <a:xfrm>
              <a:off x="1494572" y="2203797"/>
              <a:ext cx="3722595" cy="1348511"/>
            </a:xfrm>
            <a:prstGeom prst="rect">
              <a:avLst/>
            </a:prstGeom>
          </p:spPr>
          <p:txBody>
            <a:bodyPr wrap="square">
              <a:spAutoFit/>
            </a:bodyPr>
            <a:lstStyle/>
            <a:p>
              <a:pPr>
                <a:lnSpc>
                  <a:spcPts val="2000"/>
                </a:lnSpc>
              </a:pPr>
              <a:r>
                <a:rPr lang="en-US" sz="1200" dirty="0">
                  <a:latin typeface="Roboto Slab" pitchFamily="2" charset="0"/>
                  <a:ea typeface="Roboto Slab" pitchFamily="2" charset="0"/>
                </a:rPr>
                <a:t>Lorem Ipsum is simply dummy text of the printing and typesetting industry. Lorem Ipsum has been the industry's standard dummy text ever was </a:t>
              </a:r>
              <a:r>
                <a:rPr lang="en-US" sz="1200" dirty="0" err="1">
                  <a:latin typeface="Roboto Slab" pitchFamily="2" charset="0"/>
                  <a:ea typeface="Roboto Slab" pitchFamily="2" charset="0"/>
                </a:rPr>
                <a:t>popularised</a:t>
              </a:r>
              <a:r>
                <a:rPr lang="en-US" sz="1200" dirty="0">
                  <a:latin typeface="Roboto Slab" pitchFamily="2" charset="0"/>
                  <a:ea typeface="Roboto Slab" pitchFamily="2" charset="0"/>
                </a:rPr>
                <a:t> in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grpSp>
      <p:sp>
        <p:nvSpPr>
          <p:cNvPr id="15" name="Rectangle 14">
            <a:extLst>
              <a:ext uri="{FF2B5EF4-FFF2-40B4-BE49-F238E27FC236}">
                <a16:creationId xmlns:a16="http://schemas.microsoft.com/office/drawing/2014/main" id="{40C6639E-40A5-484E-909E-B7ED760FE8B9}"/>
              </a:ext>
            </a:extLst>
          </p:cNvPr>
          <p:cNvSpPr/>
          <p:nvPr/>
        </p:nvSpPr>
        <p:spPr>
          <a:xfrm>
            <a:off x="1859601" y="4933215"/>
            <a:ext cx="8472798" cy="109203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rPr>
              <a:t>Lorem Ipsum is simply dummy text of the printing and typesetting industry. lorem Ipsum has been the industry's standard dummy text ever was </a:t>
            </a:r>
            <a:r>
              <a:rPr lang="en-US" sz="1200" dirty="0" err="1">
                <a:latin typeface="Roboto Slab" pitchFamily="2" charset="0"/>
                <a:ea typeface="Roboto Slab" pitchFamily="2" charset="0"/>
              </a:rPr>
              <a:t>popularised</a:t>
            </a:r>
            <a:r>
              <a:rPr lang="en-US" sz="1200" dirty="0">
                <a:latin typeface="Roboto Slab" pitchFamily="2" charset="0"/>
                <a:ea typeface="Roboto Slab" pitchFamily="2" charset="0"/>
              </a:rPr>
              <a:t> in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 Lorem Ipsum is simply ever was </a:t>
            </a:r>
            <a:r>
              <a:rPr lang="en-US" sz="1200" dirty="0" err="1">
                <a:latin typeface="Roboto Slab" pitchFamily="2" charset="0"/>
                <a:ea typeface="Roboto Slab" pitchFamily="2" charset="0"/>
              </a:rPr>
              <a:t>popularised</a:t>
            </a:r>
            <a:r>
              <a:rPr lang="en-US" sz="1200" dirty="0">
                <a:latin typeface="Roboto Slab" pitchFamily="2" charset="0"/>
                <a:ea typeface="Roboto Slab" pitchFamily="2" charset="0"/>
              </a:rPr>
              <a:t> in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a:p>
            <a:pPr algn="ctr">
              <a:lnSpc>
                <a:spcPts val="2000"/>
              </a:lnSpc>
            </a:pPr>
            <a:endParaRPr lang="en-US" sz="1200" dirty="0">
              <a:latin typeface="Roboto Slab" pitchFamily="2" charset="0"/>
              <a:ea typeface="Roboto Slab" pitchFamily="2" charset="0"/>
            </a:endParaRPr>
          </a:p>
        </p:txBody>
      </p:sp>
      <p:pic>
        <p:nvPicPr>
          <p:cNvPr id="20" name="Picture Placeholder 19">
            <a:extLst>
              <a:ext uri="{FF2B5EF4-FFF2-40B4-BE49-F238E27FC236}">
                <a16:creationId xmlns:a16="http://schemas.microsoft.com/office/drawing/2014/main" id="{2C9B0C47-20C7-4212-84AD-72421A4244E8}"/>
              </a:ext>
            </a:extLst>
          </p:cNvPr>
          <p:cNvPicPr>
            <a:picLocks noGrp="1" noChangeAspect="1"/>
          </p:cNvPicPr>
          <p:nvPr>
            <p:ph type="pic" sz="quarter" idx="37"/>
          </p:nvPr>
        </p:nvPicPr>
        <p:blipFill>
          <a:blip r:embed="rId3">
            <a:extLst>
              <a:ext uri="{28A0092B-C50C-407E-A947-70E740481C1C}">
                <a14:useLocalDpi xmlns:a14="http://schemas.microsoft.com/office/drawing/2010/main" val="0"/>
              </a:ext>
            </a:extLst>
          </a:blip>
          <a:srcRect t="8778" b="8778"/>
          <a:stretch>
            <a:fillRect/>
          </a:stretch>
        </p:blipFill>
        <p:spPr/>
      </p:pic>
      <p:grpSp>
        <p:nvGrpSpPr>
          <p:cNvPr id="29" name="Group 28">
            <a:extLst>
              <a:ext uri="{FF2B5EF4-FFF2-40B4-BE49-F238E27FC236}">
                <a16:creationId xmlns:a16="http://schemas.microsoft.com/office/drawing/2014/main" id="{CEAFB078-B6FF-4DCC-849C-35A28336BCEE}"/>
              </a:ext>
            </a:extLst>
          </p:cNvPr>
          <p:cNvGrpSpPr/>
          <p:nvPr/>
        </p:nvGrpSpPr>
        <p:grpSpPr>
          <a:xfrm>
            <a:off x="-1256163" y="4171206"/>
            <a:ext cx="3135217" cy="3220926"/>
            <a:chOff x="-10298113" y="1223963"/>
            <a:chExt cx="5110163" cy="5249862"/>
          </a:xfrm>
        </p:grpSpPr>
        <p:sp>
          <p:nvSpPr>
            <p:cNvPr id="25" name="Freeform 5">
              <a:extLst>
                <a:ext uri="{FF2B5EF4-FFF2-40B4-BE49-F238E27FC236}">
                  <a16:creationId xmlns:a16="http://schemas.microsoft.com/office/drawing/2014/main" id="{45B1161A-2514-46BC-9EFD-C6D08AA9AE4D}"/>
                </a:ext>
              </a:extLst>
            </p:cNvPr>
            <p:cNvSpPr>
              <a:spLocks/>
            </p:cNvSpPr>
            <p:nvPr/>
          </p:nvSpPr>
          <p:spPr bwMode="auto">
            <a:xfrm>
              <a:off x="-10298113" y="1223963"/>
              <a:ext cx="3498850" cy="5249862"/>
            </a:xfrm>
            <a:custGeom>
              <a:avLst/>
              <a:gdLst>
                <a:gd name="T0" fmla="*/ 0 w 2204"/>
                <a:gd name="T1" fmla="*/ 0 h 3307"/>
                <a:gd name="T2" fmla="*/ 172 w 2204"/>
                <a:gd name="T3" fmla="*/ 0 h 3307"/>
                <a:gd name="T4" fmla="*/ 2204 w 2204"/>
                <a:gd name="T5" fmla="*/ 3307 h 3307"/>
                <a:gd name="T6" fmla="*/ 2039 w 2204"/>
                <a:gd name="T7" fmla="*/ 3307 h 3307"/>
                <a:gd name="T8" fmla="*/ 145 w 2204"/>
                <a:gd name="T9" fmla="*/ 232 h 3307"/>
                <a:gd name="T10" fmla="*/ 0 w 2204"/>
                <a:gd name="T11" fmla="*/ 0 h 3307"/>
              </a:gdLst>
              <a:ahLst/>
              <a:cxnLst>
                <a:cxn ang="0">
                  <a:pos x="T0" y="T1"/>
                </a:cxn>
                <a:cxn ang="0">
                  <a:pos x="T2" y="T3"/>
                </a:cxn>
                <a:cxn ang="0">
                  <a:pos x="T4" y="T5"/>
                </a:cxn>
                <a:cxn ang="0">
                  <a:pos x="T6" y="T7"/>
                </a:cxn>
                <a:cxn ang="0">
                  <a:pos x="T8" y="T9"/>
                </a:cxn>
                <a:cxn ang="0">
                  <a:pos x="T10" y="T11"/>
                </a:cxn>
              </a:cxnLst>
              <a:rect l="0" t="0" r="r" b="b"/>
              <a:pathLst>
                <a:path w="2204" h="3307">
                  <a:moveTo>
                    <a:pt x="0" y="0"/>
                  </a:moveTo>
                  <a:lnTo>
                    <a:pt x="172" y="0"/>
                  </a:lnTo>
                  <a:lnTo>
                    <a:pt x="2204" y="3307"/>
                  </a:lnTo>
                  <a:lnTo>
                    <a:pt x="2039" y="3307"/>
                  </a:lnTo>
                  <a:lnTo>
                    <a:pt x="145" y="232"/>
                  </a:lnTo>
                  <a:lnTo>
                    <a:pt x="0" y="0"/>
                  </a:lnTo>
                  <a:close/>
                </a:path>
              </a:pathLst>
            </a:custGeom>
            <a:solidFill>
              <a:srgbClr val="A323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
              <a:extLst>
                <a:ext uri="{FF2B5EF4-FFF2-40B4-BE49-F238E27FC236}">
                  <a16:creationId xmlns:a16="http://schemas.microsoft.com/office/drawing/2014/main" id="{BFDBE2B5-022B-4888-B1AC-D8B8460893E2}"/>
                </a:ext>
              </a:extLst>
            </p:cNvPr>
            <p:cNvSpPr>
              <a:spLocks/>
            </p:cNvSpPr>
            <p:nvPr/>
          </p:nvSpPr>
          <p:spPr bwMode="auto">
            <a:xfrm>
              <a:off x="-9761538" y="1223963"/>
              <a:ext cx="3502025" cy="5249862"/>
            </a:xfrm>
            <a:custGeom>
              <a:avLst/>
              <a:gdLst>
                <a:gd name="T0" fmla="*/ 0 w 2206"/>
                <a:gd name="T1" fmla="*/ 0 h 3307"/>
                <a:gd name="T2" fmla="*/ 169 w 2206"/>
                <a:gd name="T3" fmla="*/ 0 h 3307"/>
                <a:gd name="T4" fmla="*/ 2206 w 2206"/>
                <a:gd name="T5" fmla="*/ 3307 h 3307"/>
                <a:gd name="T6" fmla="*/ 2038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69" y="0"/>
                  </a:lnTo>
                  <a:lnTo>
                    <a:pt x="2206" y="3307"/>
                  </a:lnTo>
                  <a:lnTo>
                    <a:pt x="2038" y="3307"/>
                  </a:lnTo>
                  <a:lnTo>
                    <a:pt x="0" y="0"/>
                  </a:lnTo>
                  <a:close/>
                </a:path>
              </a:pathLst>
            </a:custGeom>
            <a:solidFill>
              <a:srgbClr val="CF12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a:extLst>
                <a:ext uri="{FF2B5EF4-FFF2-40B4-BE49-F238E27FC236}">
                  <a16:creationId xmlns:a16="http://schemas.microsoft.com/office/drawing/2014/main" id="{13C5F1BC-38BF-420D-A7EE-B97A12DB0904}"/>
                </a:ext>
              </a:extLst>
            </p:cNvPr>
            <p:cNvSpPr>
              <a:spLocks/>
            </p:cNvSpPr>
            <p:nvPr/>
          </p:nvSpPr>
          <p:spPr bwMode="auto">
            <a:xfrm>
              <a:off x="-9220200" y="1223963"/>
              <a:ext cx="3502025" cy="5249862"/>
            </a:xfrm>
            <a:custGeom>
              <a:avLst/>
              <a:gdLst>
                <a:gd name="T0" fmla="*/ 0 w 2206"/>
                <a:gd name="T1" fmla="*/ 0 h 3307"/>
                <a:gd name="T2" fmla="*/ 170 w 2206"/>
                <a:gd name="T3" fmla="*/ 0 h 3307"/>
                <a:gd name="T4" fmla="*/ 2206 w 2206"/>
                <a:gd name="T5" fmla="*/ 3307 h 3307"/>
                <a:gd name="T6" fmla="*/ 2035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70" y="0"/>
                  </a:lnTo>
                  <a:lnTo>
                    <a:pt x="2206" y="3307"/>
                  </a:lnTo>
                  <a:lnTo>
                    <a:pt x="2035" y="3307"/>
                  </a:lnTo>
                  <a:lnTo>
                    <a:pt x="0" y="0"/>
                  </a:lnTo>
                  <a:close/>
                </a:path>
              </a:pathLst>
            </a:custGeom>
            <a:solidFill>
              <a:srgbClr val="D53E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a:extLst>
                <a:ext uri="{FF2B5EF4-FFF2-40B4-BE49-F238E27FC236}">
                  <a16:creationId xmlns:a16="http://schemas.microsoft.com/office/drawing/2014/main" id="{B4AAFAF6-C795-4BAE-814A-E6D8CF514510}"/>
                </a:ext>
              </a:extLst>
            </p:cNvPr>
            <p:cNvSpPr>
              <a:spLocks/>
            </p:cNvSpPr>
            <p:nvPr/>
          </p:nvSpPr>
          <p:spPr bwMode="auto">
            <a:xfrm>
              <a:off x="-8685213" y="1223963"/>
              <a:ext cx="3497263" cy="5249862"/>
            </a:xfrm>
            <a:custGeom>
              <a:avLst/>
              <a:gdLst>
                <a:gd name="T0" fmla="*/ 2203 w 2203"/>
                <a:gd name="T1" fmla="*/ 3307 h 3307"/>
                <a:gd name="T2" fmla="*/ 2033 w 2203"/>
                <a:gd name="T3" fmla="*/ 3307 h 3307"/>
                <a:gd name="T4" fmla="*/ 0 w 2203"/>
                <a:gd name="T5" fmla="*/ 0 h 3307"/>
                <a:gd name="T6" fmla="*/ 170 w 2203"/>
                <a:gd name="T7" fmla="*/ 0 h 3307"/>
                <a:gd name="T8" fmla="*/ 2060 w 2203"/>
                <a:gd name="T9" fmla="*/ 3073 h 3307"/>
                <a:gd name="T10" fmla="*/ 2203 w 2203"/>
                <a:gd name="T11" fmla="*/ 3307 h 3307"/>
              </a:gdLst>
              <a:ahLst/>
              <a:cxnLst>
                <a:cxn ang="0">
                  <a:pos x="T0" y="T1"/>
                </a:cxn>
                <a:cxn ang="0">
                  <a:pos x="T2" y="T3"/>
                </a:cxn>
                <a:cxn ang="0">
                  <a:pos x="T4" y="T5"/>
                </a:cxn>
                <a:cxn ang="0">
                  <a:pos x="T6" y="T7"/>
                </a:cxn>
                <a:cxn ang="0">
                  <a:pos x="T8" y="T9"/>
                </a:cxn>
                <a:cxn ang="0">
                  <a:pos x="T10" y="T11"/>
                </a:cxn>
              </a:cxnLst>
              <a:rect l="0" t="0" r="r" b="b"/>
              <a:pathLst>
                <a:path w="2203" h="3307">
                  <a:moveTo>
                    <a:pt x="2203" y="3307"/>
                  </a:moveTo>
                  <a:lnTo>
                    <a:pt x="2033" y="3307"/>
                  </a:lnTo>
                  <a:lnTo>
                    <a:pt x="0" y="0"/>
                  </a:lnTo>
                  <a:lnTo>
                    <a:pt x="170" y="0"/>
                  </a:lnTo>
                  <a:lnTo>
                    <a:pt x="2060" y="3073"/>
                  </a:lnTo>
                  <a:lnTo>
                    <a:pt x="2203" y="3307"/>
                  </a:lnTo>
                  <a:close/>
                </a:path>
              </a:pathLst>
            </a:custGeom>
            <a:solidFill>
              <a:srgbClr val="F04E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063835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Placeholder 25">
            <a:extLst>
              <a:ext uri="{FF2B5EF4-FFF2-40B4-BE49-F238E27FC236}">
                <a16:creationId xmlns:a16="http://schemas.microsoft.com/office/drawing/2014/main" id="{5B45F375-BF9D-4820-87A6-293F4BFF3C42}"/>
              </a:ext>
            </a:extLst>
          </p:cNvPr>
          <p:cNvPicPr>
            <a:picLocks noGrp="1" noChangeAspect="1"/>
          </p:cNvPicPr>
          <p:nvPr>
            <p:ph type="pic" sz="quarter" idx="39"/>
          </p:nvPr>
        </p:nvPicPr>
        <p:blipFill rotWithShape="1">
          <a:blip r:embed="rId3">
            <a:extLst>
              <a:ext uri="{28A0092B-C50C-407E-A947-70E740481C1C}">
                <a14:useLocalDpi xmlns:a14="http://schemas.microsoft.com/office/drawing/2010/main" val="0"/>
              </a:ext>
            </a:extLst>
          </a:blip>
          <a:srcRect l="17961" t="15672" r="17961" b="5433"/>
          <a:stretch/>
        </p:blipFill>
        <p:spPr>
          <a:xfrm>
            <a:off x="896388" y="1951301"/>
            <a:ext cx="3403691" cy="2944331"/>
          </a:xfrm>
        </p:spPr>
      </p:pic>
      <p:pic>
        <p:nvPicPr>
          <p:cNvPr id="30" name="Picture Placeholder 29">
            <a:extLst>
              <a:ext uri="{FF2B5EF4-FFF2-40B4-BE49-F238E27FC236}">
                <a16:creationId xmlns:a16="http://schemas.microsoft.com/office/drawing/2014/main" id="{D0EC617C-E3D5-4B3F-B972-82CA78CD07F4}"/>
              </a:ext>
            </a:extLst>
          </p:cNvPr>
          <p:cNvPicPr>
            <a:picLocks noGrp="1" noChangeAspect="1"/>
          </p:cNvPicPr>
          <p:nvPr>
            <p:ph type="pic" sz="quarter" idx="37"/>
          </p:nvPr>
        </p:nvPicPr>
        <p:blipFill>
          <a:blip r:embed="rId4">
            <a:extLst>
              <a:ext uri="{28A0092B-C50C-407E-A947-70E740481C1C}">
                <a14:useLocalDpi xmlns:a14="http://schemas.microsoft.com/office/drawing/2010/main" val="0"/>
              </a:ext>
            </a:extLst>
          </a:blip>
          <a:srcRect l="11435" r="11435"/>
          <a:stretch>
            <a:fillRect/>
          </a:stretch>
        </p:blipFill>
        <p:spPr/>
      </p:pic>
      <p:pic>
        <p:nvPicPr>
          <p:cNvPr id="28" name="Picture Placeholder 27">
            <a:extLst>
              <a:ext uri="{FF2B5EF4-FFF2-40B4-BE49-F238E27FC236}">
                <a16:creationId xmlns:a16="http://schemas.microsoft.com/office/drawing/2014/main" id="{B9DFC803-A62A-4E77-AC94-4B76D3E040BC}"/>
              </a:ext>
            </a:extLst>
          </p:cNvPr>
          <p:cNvPicPr>
            <a:picLocks noGrp="1" noChangeAspect="1"/>
          </p:cNvPicPr>
          <p:nvPr>
            <p:ph type="pic" sz="quarter" idx="38"/>
          </p:nvPr>
        </p:nvPicPr>
        <p:blipFill>
          <a:blip r:embed="rId5">
            <a:extLst>
              <a:ext uri="{28A0092B-C50C-407E-A947-70E740481C1C}">
                <a14:useLocalDpi xmlns:a14="http://schemas.microsoft.com/office/drawing/2010/main" val="0"/>
              </a:ext>
            </a:extLst>
          </a:blip>
          <a:srcRect l="6634" r="6634"/>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dirty="0"/>
          </a:p>
        </p:txBody>
      </p:sp>
      <p:sp>
        <p:nvSpPr>
          <p:cNvPr id="17" name="TextBox 16">
            <a:extLst>
              <a:ext uri="{FF2B5EF4-FFF2-40B4-BE49-F238E27FC236}">
                <a16:creationId xmlns:a16="http://schemas.microsoft.com/office/drawing/2014/main" id="{D2E9722C-A154-468C-A8C0-76464B4C588A}"/>
              </a:ext>
            </a:extLst>
          </p:cNvPr>
          <p:cNvSpPr txBox="1"/>
          <p:nvPr/>
        </p:nvSpPr>
        <p:spPr>
          <a:xfrm>
            <a:off x="1006424" y="688970"/>
            <a:ext cx="2397442" cy="745204"/>
          </a:xfrm>
          <a:prstGeom prst="rect">
            <a:avLst/>
          </a:prstGeom>
          <a:noFill/>
        </p:spPr>
        <p:txBody>
          <a:bodyPr wrap="square" rtlCol="0" anchor="ctr">
            <a:spAutoFit/>
          </a:bodyPr>
          <a:lstStyle/>
          <a:p>
            <a:pPr>
              <a:lnSpc>
                <a:spcPts val="5400"/>
              </a:lnSpc>
            </a:pPr>
            <a:r>
              <a:rPr lang="en-US" sz="4000" b="1" dirty="0">
                <a:solidFill>
                  <a:sysClr val="windowText" lastClr="000000"/>
                </a:solidFill>
                <a:latin typeface="Roboto Slab" pitchFamily="2" charset="0"/>
                <a:ea typeface="Roboto Slab" pitchFamily="2" charset="0"/>
              </a:rPr>
              <a:t>About us</a:t>
            </a:r>
            <a:endParaRPr lang="en-US" sz="4000" dirty="0">
              <a:solidFill>
                <a:sysClr val="windowText" lastClr="000000"/>
              </a:solidFill>
            </a:endParaRPr>
          </a:p>
        </p:txBody>
      </p:sp>
      <p:sp>
        <p:nvSpPr>
          <p:cNvPr id="16" name="Rectangle 15">
            <a:extLst>
              <a:ext uri="{FF2B5EF4-FFF2-40B4-BE49-F238E27FC236}">
                <a16:creationId xmlns:a16="http://schemas.microsoft.com/office/drawing/2014/main" id="{25882A2F-9C04-47FE-BAC0-17C2CE7BF733}"/>
              </a:ext>
            </a:extLst>
          </p:cNvPr>
          <p:cNvSpPr/>
          <p:nvPr/>
        </p:nvSpPr>
        <p:spPr>
          <a:xfrm>
            <a:off x="7745938" y="1759601"/>
            <a:ext cx="1592103" cy="707886"/>
          </a:xfrm>
          <a:prstGeom prst="rect">
            <a:avLst/>
          </a:prstGeom>
        </p:spPr>
        <p:txBody>
          <a:bodyPr wrap="none">
            <a:spAutoFit/>
          </a:bodyPr>
          <a:lstStyle/>
          <a:p>
            <a:r>
              <a:rPr lang="en-US" sz="4000" b="1" dirty="0">
                <a:latin typeface="Roboto Slab" pitchFamily="2" charset="0"/>
                <a:ea typeface="Roboto Slab" pitchFamily="2" charset="0"/>
              </a:rPr>
              <a:t>Event</a:t>
            </a:r>
            <a:endParaRPr lang="en-US" sz="4000" dirty="0"/>
          </a:p>
        </p:txBody>
      </p:sp>
      <p:sp>
        <p:nvSpPr>
          <p:cNvPr id="19" name="Rectangle 18">
            <a:extLst>
              <a:ext uri="{FF2B5EF4-FFF2-40B4-BE49-F238E27FC236}">
                <a16:creationId xmlns:a16="http://schemas.microsoft.com/office/drawing/2014/main" id="{F5093208-C8AE-4FEF-BFB1-7D976DC75BF1}"/>
              </a:ext>
            </a:extLst>
          </p:cNvPr>
          <p:cNvSpPr/>
          <p:nvPr/>
        </p:nvSpPr>
        <p:spPr>
          <a:xfrm>
            <a:off x="7745938" y="2467487"/>
            <a:ext cx="2893033" cy="2630913"/>
          </a:xfrm>
          <a:prstGeom prst="rect">
            <a:avLst/>
          </a:prstGeom>
        </p:spPr>
        <p:txBody>
          <a:bodyPr wrap="square">
            <a:spAutoFit/>
          </a:bodyPr>
          <a:lstStyle/>
          <a:p>
            <a:pPr>
              <a:lnSpc>
                <a:spcPts val="2000"/>
              </a:lnSpc>
            </a:pPr>
            <a:r>
              <a:rPr lang="en-US" sz="1200" dirty="0">
                <a:latin typeface="Roboto Slab" pitchFamily="2" charset="0"/>
                <a:ea typeface="Roboto Slab" pitchFamily="2" charset="0"/>
              </a:rPr>
              <a:t>Lorem Ipsum is simply dummy text of the printing and typesetting industry. lorem Ipsum has been the industry's standard dummy text ever was </a:t>
            </a:r>
            <a:r>
              <a:rPr lang="en-US" sz="1200" dirty="0" err="1">
                <a:latin typeface="Roboto Slab" pitchFamily="2" charset="0"/>
                <a:ea typeface="Roboto Slab" pitchFamily="2" charset="0"/>
              </a:rPr>
              <a:t>popularised</a:t>
            </a:r>
            <a:r>
              <a:rPr lang="en-US" sz="1200" dirty="0">
                <a:latin typeface="Roboto Slab" pitchFamily="2" charset="0"/>
                <a:ea typeface="Roboto Slab" pitchFamily="2" charset="0"/>
              </a:rPr>
              <a:t> in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 Lorem Ipsum is simply ever was </a:t>
            </a:r>
            <a:r>
              <a:rPr lang="en-US" sz="1200" dirty="0" err="1">
                <a:latin typeface="Roboto Slab" pitchFamily="2" charset="0"/>
                <a:ea typeface="Roboto Slab" pitchFamily="2" charset="0"/>
              </a:rPr>
              <a:t>popularised</a:t>
            </a:r>
            <a:r>
              <a:rPr lang="en-US" sz="1200" dirty="0">
                <a:latin typeface="Roboto Slab" pitchFamily="2" charset="0"/>
                <a:ea typeface="Roboto Slab" pitchFamily="2" charset="0"/>
              </a:rPr>
              <a:t> in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a:p>
            <a:pPr>
              <a:lnSpc>
                <a:spcPts val="2000"/>
              </a:lnSpc>
            </a:pPr>
            <a:endParaRPr lang="en-US" sz="1200" dirty="0">
              <a:latin typeface="Roboto Slab" pitchFamily="2" charset="0"/>
              <a:ea typeface="Roboto Slab" pitchFamily="2" charset="0"/>
            </a:endParaRPr>
          </a:p>
        </p:txBody>
      </p:sp>
      <p:grpSp>
        <p:nvGrpSpPr>
          <p:cNvPr id="15" name="Group 14">
            <a:extLst>
              <a:ext uri="{FF2B5EF4-FFF2-40B4-BE49-F238E27FC236}">
                <a16:creationId xmlns:a16="http://schemas.microsoft.com/office/drawing/2014/main" id="{35C6816A-57DD-4B06-96ED-C12DF32246D8}"/>
              </a:ext>
            </a:extLst>
          </p:cNvPr>
          <p:cNvGrpSpPr/>
          <p:nvPr/>
        </p:nvGrpSpPr>
        <p:grpSpPr>
          <a:xfrm>
            <a:off x="-1256163" y="4171206"/>
            <a:ext cx="3135217" cy="3220926"/>
            <a:chOff x="-10298113" y="1223963"/>
            <a:chExt cx="5110163" cy="5249862"/>
          </a:xfrm>
        </p:grpSpPr>
        <p:sp>
          <p:nvSpPr>
            <p:cNvPr id="21" name="Freeform 5">
              <a:extLst>
                <a:ext uri="{FF2B5EF4-FFF2-40B4-BE49-F238E27FC236}">
                  <a16:creationId xmlns:a16="http://schemas.microsoft.com/office/drawing/2014/main" id="{9D9C9205-2C28-429F-9125-819B4B9BC85A}"/>
                </a:ext>
              </a:extLst>
            </p:cNvPr>
            <p:cNvSpPr>
              <a:spLocks/>
            </p:cNvSpPr>
            <p:nvPr/>
          </p:nvSpPr>
          <p:spPr bwMode="auto">
            <a:xfrm>
              <a:off x="-10298113" y="1223963"/>
              <a:ext cx="3498850" cy="5249862"/>
            </a:xfrm>
            <a:custGeom>
              <a:avLst/>
              <a:gdLst>
                <a:gd name="T0" fmla="*/ 0 w 2204"/>
                <a:gd name="T1" fmla="*/ 0 h 3307"/>
                <a:gd name="T2" fmla="*/ 172 w 2204"/>
                <a:gd name="T3" fmla="*/ 0 h 3307"/>
                <a:gd name="T4" fmla="*/ 2204 w 2204"/>
                <a:gd name="T5" fmla="*/ 3307 h 3307"/>
                <a:gd name="T6" fmla="*/ 2039 w 2204"/>
                <a:gd name="T7" fmla="*/ 3307 h 3307"/>
                <a:gd name="T8" fmla="*/ 145 w 2204"/>
                <a:gd name="T9" fmla="*/ 232 h 3307"/>
                <a:gd name="T10" fmla="*/ 0 w 2204"/>
                <a:gd name="T11" fmla="*/ 0 h 3307"/>
              </a:gdLst>
              <a:ahLst/>
              <a:cxnLst>
                <a:cxn ang="0">
                  <a:pos x="T0" y="T1"/>
                </a:cxn>
                <a:cxn ang="0">
                  <a:pos x="T2" y="T3"/>
                </a:cxn>
                <a:cxn ang="0">
                  <a:pos x="T4" y="T5"/>
                </a:cxn>
                <a:cxn ang="0">
                  <a:pos x="T6" y="T7"/>
                </a:cxn>
                <a:cxn ang="0">
                  <a:pos x="T8" y="T9"/>
                </a:cxn>
                <a:cxn ang="0">
                  <a:pos x="T10" y="T11"/>
                </a:cxn>
              </a:cxnLst>
              <a:rect l="0" t="0" r="r" b="b"/>
              <a:pathLst>
                <a:path w="2204" h="3307">
                  <a:moveTo>
                    <a:pt x="0" y="0"/>
                  </a:moveTo>
                  <a:lnTo>
                    <a:pt x="172" y="0"/>
                  </a:lnTo>
                  <a:lnTo>
                    <a:pt x="2204" y="3307"/>
                  </a:lnTo>
                  <a:lnTo>
                    <a:pt x="2039" y="3307"/>
                  </a:lnTo>
                  <a:lnTo>
                    <a:pt x="145" y="232"/>
                  </a:lnTo>
                  <a:lnTo>
                    <a:pt x="0" y="0"/>
                  </a:lnTo>
                  <a:close/>
                </a:path>
              </a:pathLst>
            </a:custGeom>
            <a:solidFill>
              <a:srgbClr val="A323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
              <a:extLst>
                <a:ext uri="{FF2B5EF4-FFF2-40B4-BE49-F238E27FC236}">
                  <a16:creationId xmlns:a16="http://schemas.microsoft.com/office/drawing/2014/main" id="{09906F4D-AEBF-4BFD-8CCE-68572D288424}"/>
                </a:ext>
              </a:extLst>
            </p:cNvPr>
            <p:cNvSpPr>
              <a:spLocks/>
            </p:cNvSpPr>
            <p:nvPr/>
          </p:nvSpPr>
          <p:spPr bwMode="auto">
            <a:xfrm>
              <a:off x="-9761538" y="1223963"/>
              <a:ext cx="3502025" cy="5249862"/>
            </a:xfrm>
            <a:custGeom>
              <a:avLst/>
              <a:gdLst>
                <a:gd name="T0" fmla="*/ 0 w 2206"/>
                <a:gd name="T1" fmla="*/ 0 h 3307"/>
                <a:gd name="T2" fmla="*/ 169 w 2206"/>
                <a:gd name="T3" fmla="*/ 0 h 3307"/>
                <a:gd name="T4" fmla="*/ 2206 w 2206"/>
                <a:gd name="T5" fmla="*/ 3307 h 3307"/>
                <a:gd name="T6" fmla="*/ 2038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69" y="0"/>
                  </a:lnTo>
                  <a:lnTo>
                    <a:pt x="2206" y="3307"/>
                  </a:lnTo>
                  <a:lnTo>
                    <a:pt x="2038" y="3307"/>
                  </a:lnTo>
                  <a:lnTo>
                    <a:pt x="0" y="0"/>
                  </a:lnTo>
                  <a:close/>
                </a:path>
              </a:pathLst>
            </a:custGeom>
            <a:solidFill>
              <a:srgbClr val="CF12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7">
              <a:extLst>
                <a:ext uri="{FF2B5EF4-FFF2-40B4-BE49-F238E27FC236}">
                  <a16:creationId xmlns:a16="http://schemas.microsoft.com/office/drawing/2014/main" id="{6B22E97C-243E-41CD-BB05-6BD37B1D3D35}"/>
                </a:ext>
              </a:extLst>
            </p:cNvPr>
            <p:cNvSpPr>
              <a:spLocks/>
            </p:cNvSpPr>
            <p:nvPr/>
          </p:nvSpPr>
          <p:spPr bwMode="auto">
            <a:xfrm>
              <a:off x="-9220200" y="1223963"/>
              <a:ext cx="3502025" cy="5249862"/>
            </a:xfrm>
            <a:custGeom>
              <a:avLst/>
              <a:gdLst>
                <a:gd name="T0" fmla="*/ 0 w 2206"/>
                <a:gd name="T1" fmla="*/ 0 h 3307"/>
                <a:gd name="T2" fmla="*/ 170 w 2206"/>
                <a:gd name="T3" fmla="*/ 0 h 3307"/>
                <a:gd name="T4" fmla="*/ 2206 w 2206"/>
                <a:gd name="T5" fmla="*/ 3307 h 3307"/>
                <a:gd name="T6" fmla="*/ 2035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70" y="0"/>
                  </a:lnTo>
                  <a:lnTo>
                    <a:pt x="2206" y="3307"/>
                  </a:lnTo>
                  <a:lnTo>
                    <a:pt x="2035" y="3307"/>
                  </a:lnTo>
                  <a:lnTo>
                    <a:pt x="0" y="0"/>
                  </a:lnTo>
                  <a:close/>
                </a:path>
              </a:pathLst>
            </a:custGeom>
            <a:solidFill>
              <a:srgbClr val="D53E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8">
              <a:extLst>
                <a:ext uri="{FF2B5EF4-FFF2-40B4-BE49-F238E27FC236}">
                  <a16:creationId xmlns:a16="http://schemas.microsoft.com/office/drawing/2014/main" id="{F21C7314-F676-4AFB-BDCD-97F681925801}"/>
                </a:ext>
              </a:extLst>
            </p:cNvPr>
            <p:cNvSpPr>
              <a:spLocks/>
            </p:cNvSpPr>
            <p:nvPr/>
          </p:nvSpPr>
          <p:spPr bwMode="auto">
            <a:xfrm>
              <a:off x="-8685213" y="1223963"/>
              <a:ext cx="3497263" cy="5249862"/>
            </a:xfrm>
            <a:custGeom>
              <a:avLst/>
              <a:gdLst>
                <a:gd name="T0" fmla="*/ 2203 w 2203"/>
                <a:gd name="T1" fmla="*/ 3307 h 3307"/>
                <a:gd name="T2" fmla="*/ 2033 w 2203"/>
                <a:gd name="T3" fmla="*/ 3307 h 3307"/>
                <a:gd name="T4" fmla="*/ 0 w 2203"/>
                <a:gd name="T5" fmla="*/ 0 h 3307"/>
                <a:gd name="T6" fmla="*/ 170 w 2203"/>
                <a:gd name="T7" fmla="*/ 0 h 3307"/>
                <a:gd name="T8" fmla="*/ 2060 w 2203"/>
                <a:gd name="T9" fmla="*/ 3073 h 3307"/>
                <a:gd name="T10" fmla="*/ 2203 w 2203"/>
                <a:gd name="T11" fmla="*/ 3307 h 3307"/>
              </a:gdLst>
              <a:ahLst/>
              <a:cxnLst>
                <a:cxn ang="0">
                  <a:pos x="T0" y="T1"/>
                </a:cxn>
                <a:cxn ang="0">
                  <a:pos x="T2" y="T3"/>
                </a:cxn>
                <a:cxn ang="0">
                  <a:pos x="T4" y="T5"/>
                </a:cxn>
                <a:cxn ang="0">
                  <a:pos x="T6" y="T7"/>
                </a:cxn>
                <a:cxn ang="0">
                  <a:pos x="T8" y="T9"/>
                </a:cxn>
                <a:cxn ang="0">
                  <a:pos x="T10" y="T11"/>
                </a:cxn>
              </a:cxnLst>
              <a:rect l="0" t="0" r="r" b="b"/>
              <a:pathLst>
                <a:path w="2203" h="3307">
                  <a:moveTo>
                    <a:pt x="2203" y="3307"/>
                  </a:moveTo>
                  <a:lnTo>
                    <a:pt x="2033" y="3307"/>
                  </a:lnTo>
                  <a:lnTo>
                    <a:pt x="0" y="0"/>
                  </a:lnTo>
                  <a:lnTo>
                    <a:pt x="170" y="0"/>
                  </a:lnTo>
                  <a:lnTo>
                    <a:pt x="2060" y="3073"/>
                  </a:lnTo>
                  <a:lnTo>
                    <a:pt x="2203" y="3307"/>
                  </a:lnTo>
                  <a:close/>
                </a:path>
              </a:pathLst>
            </a:custGeom>
            <a:solidFill>
              <a:srgbClr val="F04E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222794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FA865142-15A6-4FC3-B4B8-C54F379B242E}"/>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Placeholder 35">
            <a:extLst>
              <a:ext uri="{FF2B5EF4-FFF2-40B4-BE49-F238E27FC236}">
                <a16:creationId xmlns:a16="http://schemas.microsoft.com/office/drawing/2014/main" id="{5662458E-7B2E-4166-A30D-69FC953B9C28}"/>
              </a:ext>
            </a:extLst>
          </p:cNvPr>
          <p:cNvPicPr>
            <a:picLocks noGrp="1" noChangeAspect="1"/>
          </p:cNvPicPr>
          <p:nvPr>
            <p:ph type="pic" sz="quarter" idx="37"/>
          </p:nvPr>
        </p:nvPicPr>
        <p:blipFill>
          <a:blip r:embed="rId3">
            <a:extLst>
              <a:ext uri="{28A0092B-C50C-407E-A947-70E740481C1C}">
                <a14:useLocalDpi xmlns:a14="http://schemas.microsoft.com/office/drawing/2010/main" val="0"/>
              </a:ext>
            </a:extLst>
          </a:blip>
          <a:srcRect l="16850" r="16850"/>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3" name="Subtitle 2">
            <a:extLst>
              <a:ext uri="{FF2B5EF4-FFF2-40B4-BE49-F238E27FC236}">
                <a16:creationId xmlns:a16="http://schemas.microsoft.com/office/drawing/2014/main" id="{8CFC9E6F-7365-4B4C-9BA8-C26CA09EFEF6}"/>
              </a:ext>
            </a:extLst>
          </p:cNvPr>
          <p:cNvSpPr>
            <a:spLocks noGrp="1"/>
          </p:cNvSpPr>
          <p:nvPr>
            <p:ph type="subTitle" idx="4294967295"/>
          </p:nvPr>
        </p:nvSpPr>
        <p:spPr>
          <a:xfrm>
            <a:off x="838199"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 name="Title 1">
            <a:extLst>
              <a:ext uri="{FF2B5EF4-FFF2-40B4-BE49-F238E27FC236}">
                <a16:creationId xmlns:a16="http://schemas.microsoft.com/office/drawing/2014/main" id="{4BE47B41-AFC8-4ABA-B086-47624149E441}"/>
              </a:ext>
            </a:extLst>
          </p:cNvPr>
          <p:cNvSpPr>
            <a:spLocks noGrp="1"/>
          </p:cNvSpPr>
          <p:nvPr>
            <p:ph type="title" idx="4294967295"/>
          </p:nvPr>
        </p:nvSpPr>
        <p:spPr>
          <a:xfrm>
            <a:off x="838199" y="481013"/>
            <a:ext cx="10515600" cy="679450"/>
          </a:xfrm>
        </p:spPr>
        <p:txBody>
          <a:bodyPr/>
          <a:lstStyle/>
          <a:p>
            <a:r>
              <a:rPr lang="en-US" b="1" dirty="0">
                <a:latin typeface="Roboto Slab" pitchFamily="2" charset="0"/>
                <a:ea typeface="Roboto Slab" pitchFamily="2" charset="0"/>
              </a:rPr>
              <a:t>Services</a:t>
            </a:r>
          </a:p>
        </p:txBody>
      </p:sp>
      <p:sp>
        <p:nvSpPr>
          <p:cNvPr id="17" name="Rectangle 16">
            <a:extLst>
              <a:ext uri="{FF2B5EF4-FFF2-40B4-BE49-F238E27FC236}">
                <a16:creationId xmlns:a16="http://schemas.microsoft.com/office/drawing/2014/main" id="{8F519322-7828-4DA4-93A0-4B6276F35FF7}"/>
              </a:ext>
            </a:extLst>
          </p:cNvPr>
          <p:cNvSpPr/>
          <p:nvPr/>
        </p:nvSpPr>
        <p:spPr>
          <a:xfrm>
            <a:off x="8662693" y="3893622"/>
            <a:ext cx="2859157" cy="20056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a:extLst>
              <a:ext uri="{FF2B5EF4-FFF2-40B4-BE49-F238E27FC236}">
                <a16:creationId xmlns:a16="http://schemas.microsoft.com/office/drawing/2014/main" id="{B26DE9B0-6132-496F-BE72-365835458EFF}"/>
              </a:ext>
            </a:extLst>
          </p:cNvPr>
          <p:cNvSpPr txBox="1"/>
          <p:nvPr/>
        </p:nvSpPr>
        <p:spPr>
          <a:xfrm>
            <a:off x="5818510" y="2032233"/>
            <a:ext cx="1242648" cy="553998"/>
          </a:xfrm>
          <a:prstGeom prst="rect">
            <a:avLst/>
          </a:prstGeom>
          <a:noFill/>
        </p:spPr>
        <p:txBody>
          <a:bodyPr wrap="none" rtlCol="0">
            <a:spAutoFit/>
          </a:bodyPr>
          <a:lstStyle/>
          <a:p>
            <a:r>
              <a:rPr lang="en-US" sz="3000" b="1" dirty="0">
                <a:latin typeface="Roboto Slab" pitchFamily="2" charset="0"/>
                <a:ea typeface="Roboto Slab" pitchFamily="2" charset="0"/>
              </a:rPr>
              <a:t>Event</a:t>
            </a:r>
          </a:p>
        </p:txBody>
      </p:sp>
      <p:sp>
        <p:nvSpPr>
          <p:cNvPr id="21" name="Rectangle 20">
            <a:extLst>
              <a:ext uri="{FF2B5EF4-FFF2-40B4-BE49-F238E27FC236}">
                <a16:creationId xmlns:a16="http://schemas.microsoft.com/office/drawing/2014/main" id="{EA2D47DC-D517-4E4A-B378-90A3352B919D}"/>
              </a:ext>
            </a:extLst>
          </p:cNvPr>
          <p:cNvSpPr/>
          <p:nvPr/>
        </p:nvSpPr>
        <p:spPr>
          <a:xfrm>
            <a:off x="5818510" y="2534333"/>
            <a:ext cx="2531037" cy="835550"/>
          </a:xfrm>
          <a:prstGeom prst="rect">
            <a:avLst/>
          </a:prstGeom>
        </p:spPr>
        <p:txBody>
          <a:bodyPr wrap="square">
            <a:spAutoFit/>
          </a:bodyPr>
          <a:lstStyle/>
          <a:p>
            <a:pPr>
              <a:lnSpc>
                <a:spcPts val="2000"/>
              </a:lnSpc>
            </a:pPr>
            <a:r>
              <a:rPr lang="en-US" sz="1200" dirty="0">
                <a:latin typeface="Roboto Slab" pitchFamily="2" charset="0"/>
                <a:ea typeface="Roboto Slab" pitchFamily="2" charset="0"/>
              </a:rPr>
              <a:t>Lorem Ipsum is simply dummy Ipsum has been the industry's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grpSp>
        <p:nvGrpSpPr>
          <p:cNvPr id="22" name="Group 21">
            <a:extLst>
              <a:ext uri="{FF2B5EF4-FFF2-40B4-BE49-F238E27FC236}">
                <a16:creationId xmlns:a16="http://schemas.microsoft.com/office/drawing/2014/main" id="{1E342CD8-A3C7-4DDD-8811-53F5FA860749}"/>
              </a:ext>
            </a:extLst>
          </p:cNvPr>
          <p:cNvGrpSpPr/>
          <p:nvPr/>
        </p:nvGrpSpPr>
        <p:grpSpPr>
          <a:xfrm>
            <a:off x="8826753" y="2032233"/>
            <a:ext cx="2531037" cy="1337650"/>
            <a:chOff x="5536638" y="2033588"/>
            <a:chExt cx="2531037" cy="1337650"/>
          </a:xfrm>
        </p:grpSpPr>
        <p:sp>
          <p:nvSpPr>
            <p:cNvPr id="23" name="TextBox 22">
              <a:extLst>
                <a:ext uri="{FF2B5EF4-FFF2-40B4-BE49-F238E27FC236}">
                  <a16:creationId xmlns:a16="http://schemas.microsoft.com/office/drawing/2014/main" id="{1DF5FCCA-67CE-4E48-A304-B69B0220F703}"/>
                </a:ext>
              </a:extLst>
            </p:cNvPr>
            <p:cNvSpPr txBox="1"/>
            <p:nvPr/>
          </p:nvSpPr>
          <p:spPr>
            <a:xfrm>
              <a:off x="5536638" y="2033588"/>
              <a:ext cx="1242648" cy="553998"/>
            </a:xfrm>
            <a:prstGeom prst="rect">
              <a:avLst/>
            </a:prstGeom>
            <a:noFill/>
          </p:spPr>
          <p:txBody>
            <a:bodyPr wrap="none" rtlCol="0">
              <a:spAutoFit/>
            </a:bodyPr>
            <a:lstStyle/>
            <a:p>
              <a:r>
                <a:rPr lang="en-US" sz="3000" b="1" dirty="0">
                  <a:latin typeface="Roboto Slab" pitchFamily="2" charset="0"/>
                  <a:ea typeface="Roboto Slab" pitchFamily="2" charset="0"/>
                </a:rPr>
                <a:t>Event</a:t>
              </a:r>
            </a:p>
          </p:txBody>
        </p:sp>
        <p:sp>
          <p:nvSpPr>
            <p:cNvPr id="24" name="Rectangle 23">
              <a:extLst>
                <a:ext uri="{FF2B5EF4-FFF2-40B4-BE49-F238E27FC236}">
                  <a16:creationId xmlns:a16="http://schemas.microsoft.com/office/drawing/2014/main" id="{A2592780-CF8E-4273-B742-143C57CFB6F1}"/>
                </a:ext>
              </a:extLst>
            </p:cNvPr>
            <p:cNvSpPr/>
            <p:nvPr/>
          </p:nvSpPr>
          <p:spPr>
            <a:xfrm>
              <a:off x="5536638" y="2535688"/>
              <a:ext cx="2531037" cy="835550"/>
            </a:xfrm>
            <a:prstGeom prst="rect">
              <a:avLst/>
            </a:prstGeom>
          </p:spPr>
          <p:txBody>
            <a:bodyPr wrap="square">
              <a:spAutoFit/>
            </a:bodyPr>
            <a:lstStyle/>
            <a:p>
              <a:pPr>
                <a:lnSpc>
                  <a:spcPts val="2000"/>
                </a:lnSpc>
              </a:pPr>
              <a:r>
                <a:rPr lang="en-US" sz="1200" dirty="0">
                  <a:latin typeface="Roboto Slab" pitchFamily="2" charset="0"/>
                  <a:ea typeface="Roboto Slab" pitchFamily="2" charset="0"/>
                </a:rPr>
                <a:t>Lorem Ipsum is simply dummy Ipsum has been the industry's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grpSp>
      <p:grpSp>
        <p:nvGrpSpPr>
          <p:cNvPr id="25" name="Group 24">
            <a:extLst>
              <a:ext uri="{FF2B5EF4-FFF2-40B4-BE49-F238E27FC236}">
                <a16:creationId xmlns:a16="http://schemas.microsoft.com/office/drawing/2014/main" id="{581A5459-36E5-45AD-93F9-0A551EE88732}"/>
              </a:ext>
            </a:extLst>
          </p:cNvPr>
          <p:cNvGrpSpPr/>
          <p:nvPr/>
        </p:nvGrpSpPr>
        <p:grpSpPr>
          <a:xfrm>
            <a:off x="5818510" y="4227634"/>
            <a:ext cx="2531037" cy="1337650"/>
            <a:chOff x="5536638" y="2033588"/>
            <a:chExt cx="2531037" cy="1337650"/>
          </a:xfrm>
        </p:grpSpPr>
        <p:sp>
          <p:nvSpPr>
            <p:cNvPr id="26" name="TextBox 25">
              <a:extLst>
                <a:ext uri="{FF2B5EF4-FFF2-40B4-BE49-F238E27FC236}">
                  <a16:creationId xmlns:a16="http://schemas.microsoft.com/office/drawing/2014/main" id="{B2F524A5-F296-4E6F-BCCD-338CE525BA11}"/>
                </a:ext>
              </a:extLst>
            </p:cNvPr>
            <p:cNvSpPr txBox="1"/>
            <p:nvPr/>
          </p:nvSpPr>
          <p:spPr>
            <a:xfrm>
              <a:off x="5536638" y="2033588"/>
              <a:ext cx="1242648" cy="553998"/>
            </a:xfrm>
            <a:prstGeom prst="rect">
              <a:avLst/>
            </a:prstGeom>
            <a:noFill/>
          </p:spPr>
          <p:txBody>
            <a:bodyPr wrap="none" rtlCol="0">
              <a:spAutoFit/>
            </a:bodyPr>
            <a:lstStyle/>
            <a:p>
              <a:r>
                <a:rPr lang="en-US" sz="3000" b="1" dirty="0">
                  <a:latin typeface="Roboto Slab" pitchFamily="2" charset="0"/>
                  <a:ea typeface="Roboto Slab" pitchFamily="2" charset="0"/>
                </a:rPr>
                <a:t>Event</a:t>
              </a:r>
            </a:p>
          </p:txBody>
        </p:sp>
        <p:sp>
          <p:nvSpPr>
            <p:cNvPr id="27" name="Rectangle 26">
              <a:extLst>
                <a:ext uri="{FF2B5EF4-FFF2-40B4-BE49-F238E27FC236}">
                  <a16:creationId xmlns:a16="http://schemas.microsoft.com/office/drawing/2014/main" id="{2D92478E-8F5B-4C50-BEF6-3CA29D50C53E}"/>
                </a:ext>
              </a:extLst>
            </p:cNvPr>
            <p:cNvSpPr/>
            <p:nvPr/>
          </p:nvSpPr>
          <p:spPr>
            <a:xfrm>
              <a:off x="5536638" y="2535688"/>
              <a:ext cx="2531037" cy="835550"/>
            </a:xfrm>
            <a:prstGeom prst="rect">
              <a:avLst/>
            </a:prstGeom>
          </p:spPr>
          <p:txBody>
            <a:bodyPr wrap="square">
              <a:spAutoFit/>
            </a:bodyPr>
            <a:lstStyle/>
            <a:p>
              <a:pPr>
                <a:lnSpc>
                  <a:spcPts val="2000"/>
                </a:lnSpc>
              </a:pPr>
              <a:r>
                <a:rPr lang="en-US" sz="1200" dirty="0">
                  <a:latin typeface="Roboto Slab" pitchFamily="2" charset="0"/>
                  <a:ea typeface="Roboto Slab" pitchFamily="2" charset="0"/>
                </a:rPr>
                <a:t>Lorem Ipsum is simply dummy Ipsum has been the industry's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grpSp>
      <p:grpSp>
        <p:nvGrpSpPr>
          <p:cNvPr id="28" name="Group 27">
            <a:extLst>
              <a:ext uri="{FF2B5EF4-FFF2-40B4-BE49-F238E27FC236}">
                <a16:creationId xmlns:a16="http://schemas.microsoft.com/office/drawing/2014/main" id="{F475CC5E-8DE4-4070-9F35-04C14B43309F}"/>
              </a:ext>
            </a:extLst>
          </p:cNvPr>
          <p:cNvGrpSpPr/>
          <p:nvPr/>
        </p:nvGrpSpPr>
        <p:grpSpPr>
          <a:xfrm>
            <a:off x="8826753" y="4227634"/>
            <a:ext cx="2531037" cy="1337650"/>
            <a:chOff x="5536638" y="2033588"/>
            <a:chExt cx="2531037" cy="1337650"/>
          </a:xfrm>
        </p:grpSpPr>
        <p:sp>
          <p:nvSpPr>
            <p:cNvPr id="29" name="TextBox 28">
              <a:extLst>
                <a:ext uri="{FF2B5EF4-FFF2-40B4-BE49-F238E27FC236}">
                  <a16:creationId xmlns:a16="http://schemas.microsoft.com/office/drawing/2014/main" id="{ACE20913-47C6-4628-B0F4-133EEBEE02BE}"/>
                </a:ext>
              </a:extLst>
            </p:cNvPr>
            <p:cNvSpPr txBox="1"/>
            <p:nvPr/>
          </p:nvSpPr>
          <p:spPr>
            <a:xfrm>
              <a:off x="5536638" y="2033588"/>
              <a:ext cx="1242648" cy="553998"/>
            </a:xfrm>
            <a:prstGeom prst="rect">
              <a:avLst/>
            </a:prstGeom>
            <a:noFill/>
          </p:spPr>
          <p:txBody>
            <a:bodyPr wrap="none" rtlCol="0">
              <a:spAutoFit/>
            </a:bodyPr>
            <a:lstStyle/>
            <a:p>
              <a:r>
                <a:rPr lang="en-US" sz="3000" b="1" dirty="0">
                  <a:latin typeface="Roboto Slab" pitchFamily="2" charset="0"/>
                  <a:ea typeface="Roboto Slab" pitchFamily="2" charset="0"/>
                </a:rPr>
                <a:t>Event</a:t>
              </a:r>
            </a:p>
          </p:txBody>
        </p:sp>
        <p:sp>
          <p:nvSpPr>
            <p:cNvPr id="30" name="Rectangle 29">
              <a:extLst>
                <a:ext uri="{FF2B5EF4-FFF2-40B4-BE49-F238E27FC236}">
                  <a16:creationId xmlns:a16="http://schemas.microsoft.com/office/drawing/2014/main" id="{6A6A3295-5FD5-4521-9578-A57333FDD0CE}"/>
                </a:ext>
              </a:extLst>
            </p:cNvPr>
            <p:cNvSpPr/>
            <p:nvPr/>
          </p:nvSpPr>
          <p:spPr>
            <a:xfrm>
              <a:off x="5536638" y="2535688"/>
              <a:ext cx="2531037" cy="835550"/>
            </a:xfrm>
            <a:prstGeom prst="rect">
              <a:avLst/>
            </a:prstGeom>
          </p:spPr>
          <p:txBody>
            <a:bodyPr wrap="square">
              <a:spAutoFit/>
            </a:bodyPr>
            <a:lstStyle/>
            <a:p>
              <a:pPr>
                <a:lnSpc>
                  <a:spcPts val="2000"/>
                </a:lnSpc>
              </a:pPr>
              <a:r>
                <a:rPr lang="en-US" sz="1200" dirty="0">
                  <a:latin typeface="Roboto Slab" pitchFamily="2" charset="0"/>
                  <a:ea typeface="Roboto Slab" pitchFamily="2" charset="0"/>
                </a:rPr>
                <a:t>Lorem Ipsum is simply dummy Ipsum has been the industry's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grpSp>
      <p:grpSp>
        <p:nvGrpSpPr>
          <p:cNvPr id="37" name="Group 36">
            <a:extLst>
              <a:ext uri="{FF2B5EF4-FFF2-40B4-BE49-F238E27FC236}">
                <a16:creationId xmlns:a16="http://schemas.microsoft.com/office/drawing/2014/main" id="{4B3072E6-63BB-4309-B724-47140A20AFAB}"/>
              </a:ext>
            </a:extLst>
          </p:cNvPr>
          <p:cNvGrpSpPr/>
          <p:nvPr/>
        </p:nvGrpSpPr>
        <p:grpSpPr>
          <a:xfrm>
            <a:off x="-1256163" y="4171206"/>
            <a:ext cx="3135217" cy="3220926"/>
            <a:chOff x="-10298113" y="1223963"/>
            <a:chExt cx="5110163" cy="5249862"/>
          </a:xfrm>
        </p:grpSpPr>
        <p:sp>
          <p:nvSpPr>
            <p:cNvPr id="38" name="Freeform 5">
              <a:extLst>
                <a:ext uri="{FF2B5EF4-FFF2-40B4-BE49-F238E27FC236}">
                  <a16:creationId xmlns:a16="http://schemas.microsoft.com/office/drawing/2014/main" id="{7B80E395-6AA9-48A7-B32A-3BC72B8E0F58}"/>
                </a:ext>
              </a:extLst>
            </p:cNvPr>
            <p:cNvSpPr>
              <a:spLocks/>
            </p:cNvSpPr>
            <p:nvPr/>
          </p:nvSpPr>
          <p:spPr bwMode="auto">
            <a:xfrm>
              <a:off x="-10298113" y="1223963"/>
              <a:ext cx="3498850" cy="5249862"/>
            </a:xfrm>
            <a:custGeom>
              <a:avLst/>
              <a:gdLst>
                <a:gd name="T0" fmla="*/ 0 w 2204"/>
                <a:gd name="T1" fmla="*/ 0 h 3307"/>
                <a:gd name="T2" fmla="*/ 172 w 2204"/>
                <a:gd name="T3" fmla="*/ 0 h 3307"/>
                <a:gd name="T4" fmla="*/ 2204 w 2204"/>
                <a:gd name="T5" fmla="*/ 3307 h 3307"/>
                <a:gd name="T6" fmla="*/ 2039 w 2204"/>
                <a:gd name="T7" fmla="*/ 3307 h 3307"/>
                <a:gd name="T8" fmla="*/ 145 w 2204"/>
                <a:gd name="T9" fmla="*/ 232 h 3307"/>
                <a:gd name="T10" fmla="*/ 0 w 2204"/>
                <a:gd name="T11" fmla="*/ 0 h 3307"/>
              </a:gdLst>
              <a:ahLst/>
              <a:cxnLst>
                <a:cxn ang="0">
                  <a:pos x="T0" y="T1"/>
                </a:cxn>
                <a:cxn ang="0">
                  <a:pos x="T2" y="T3"/>
                </a:cxn>
                <a:cxn ang="0">
                  <a:pos x="T4" y="T5"/>
                </a:cxn>
                <a:cxn ang="0">
                  <a:pos x="T6" y="T7"/>
                </a:cxn>
                <a:cxn ang="0">
                  <a:pos x="T8" y="T9"/>
                </a:cxn>
                <a:cxn ang="0">
                  <a:pos x="T10" y="T11"/>
                </a:cxn>
              </a:cxnLst>
              <a:rect l="0" t="0" r="r" b="b"/>
              <a:pathLst>
                <a:path w="2204" h="3307">
                  <a:moveTo>
                    <a:pt x="0" y="0"/>
                  </a:moveTo>
                  <a:lnTo>
                    <a:pt x="172" y="0"/>
                  </a:lnTo>
                  <a:lnTo>
                    <a:pt x="2204" y="3307"/>
                  </a:lnTo>
                  <a:lnTo>
                    <a:pt x="2039" y="3307"/>
                  </a:lnTo>
                  <a:lnTo>
                    <a:pt x="145" y="232"/>
                  </a:lnTo>
                  <a:lnTo>
                    <a:pt x="0" y="0"/>
                  </a:lnTo>
                  <a:close/>
                </a:path>
              </a:pathLst>
            </a:custGeom>
            <a:solidFill>
              <a:srgbClr val="A323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
              <a:extLst>
                <a:ext uri="{FF2B5EF4-FFF2-40B4-BE49-F238E27FC236}">
                  <a16:creationId xmlns:a16="http://schemas.microsoft.com/office/drawing/2014/main" id="{8C310DD6-5A3A-4919-8824-B0DE1E4FD528}"/>
                </a:ext>
              </a:extLst>
            </p:cNvPr>
            <p:cNvSpPr>
              <a:spLocks/>
            </p:cNvSpPr>
            <p:nvPr/>
          </p:nvSpPr>
          <p:spPr bwMode="auto">
            <a:xfrm>
              <a:off x="-9761538" y="1223963"/>
              <a:ext cx="3502025" cy="5249862"/>
            </a:xfrm>
            <a:custGeom>
              <a:avLst/>
              <a:gdLst>
                <a:gd name="T0" fmla="*/ 0 w 2206"/>
                <a:gd name="T1" fmla="*/ 0 h 3307"/>
                <a:gd name="T2" fmla="*/ 169 w 2206"/>
                <a:gd name="T3" fmla="*/ 0 h 3307"/>
                <a:gd name="T4" fmla="*/ 2206 w 2206"/>
                <a:gd name="T5" fmla="*/ 3307 h 3307"/>
                <a:gd name="T6" fmla="*/ 2038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69" y="0"/>
                  </a:lnTo>
                  <a:lnTo>
                    <a:pt x="2206" y="3307"/>
                  </a:lnTo>
                  <a:lnTo>
                    <a:pt x="2038" y="3307"/>
                  </a:lnTo>
                  <a:lnTo>
                    <a:pt x="0" y="0"/>
                  </a:lnTo>
                  <a:close/>
                </a:path>
              </a:pathLst>
            </a:custGeom>
            <a:solidFill>
              <a:srgbClr val="CF12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7">
              <a:extLst>
                <a:ext uri="{FF2B5EF4-FFF2-40B4-BE49-F238E27FC236}">
                  <a16:creationId xmlns:a16="http://schemas.microsoft.com/office/drawing/2014/main" id="{503BDA58-0954-4EFB-BA7E-123BD3410527}"/>
                </a:ext>
              </a:extLst>
            </p:cNvPr>
            <p:cNvSpPr>
              <a:spLocks/>
            </p:cNvSpPr>
            <p:nvPr/>
          </p:nvSpPr>
          <p:spPr bwMode="auto">
            <a:xfrm>
              <a:off x="-9220200" y="1223963"/>
              <a:ext cx="3502025" cy="5249862"/>
            </a:xfrm>
            <a:custGeom>
              <a:avLst/>
              <a:gdLst>
                <a:gd name="T0" fmla="*/ 0 w 2206"/>
                <a:gd name="T1" fmla="*/ 0 h 3307"/>
                <a:gd name="T2" fmla="*/ 170 w 2206"/>
                <a:gd name="T3" fmla="*/ 0 h 3307"/>
                <a:gd name="T4" fmla="*/ 2206 w 2206"/>
                <a:gd name="T5" fmla="*/ 3307 h 3307"/>
                <a:gd name="T6" fmla="*/ 2035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70" y="0"/>
                  </a:lnTo>
                  <a:lnTo>
                    <a:pt x="2206" y="3307"/>
                  </a:lnTo>
                  <a:lnTo>
                    <a:pt x="2035" y="3307"/>
                  </a:lnTo>
                  <a:lnTo>
                    <a:pt x="0" y="0"/>
                  </a:lnTo>
                  <a:close/>
                </a:path>
              </a:pathLst>
            </a:custGeom>
            <a:solidFill>
              <a:srgbClr val="D53E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8">
              <a:extLst>
                <a:ext uri="{FF2B5EF4-FFF2-40B4-BE49-F238E27FC236}">
                  <a16:creationId xmlns:a16="http://schemas.microsoft.com/office/drawing/2014/main" id="{83B8CD91-E629-4BFB-8E12-C885B7A74995}"/>
                </a:ext>
              </a:extLst>
            </p:cNvPr>
            <p:cNvSpPr>
              <a:spLocks/>
            </p:cNvSpPr>
            <p:nvPr/>
          </p:nvSpPr>
          <p:spPr bwMode="auto">
            <a:xfrm>
              <a:off x="-8685213" y="1223963"/>
              <a:ext cx="3497263" cy="5249862"/>
            </a:xfrm>
            <a:custGeom>
              <a:avLst/>
              <a:gdLst>
                <a:gd name="T0" fmla="*/ 2203 w 2203"/>
                <a:gd name="T1" fmla="*/ 3307 h 3307"/>
                <a:gd name="T2" fmla="*/ 2033 w 2203"/>
                <a:gd name="T3" fmla="*/ 3307 h 3307"/>
                <a:gd name="T4" fmla="*/ 0 w 2203"/>
                <a:gd name="T5" fmla="*/ 0 h 3307"/>
                <a:gd name="T6" fmla="*/ 170 w 2203"/>
                <a:gd name="T7" fmla="*/ 0 h 3307"/>
                <a:gd name="T8" fmla="*/ 2060 w 2203"/>
                <a:gd name="T9" fmla="*/ 3073 h 3307"/>
                <a:gd name="T10" fmla="*/ 2203 w 2203"/>
                <a:gd name="T11" fmla="*/ 3307 h 3307"/>
              </a:gdLst>
              <a:ahLst/>
              <a:cxnLst>
                <a:cxn ang="0">
                  <a:pos x="T0" y="T1"/>
                </a:cxn>
                <a:cxn ang="0">
                  <a:pos x="T2" y="T3"/>
                </a:cxn>
                <a:cxn ang="0">
                  <a:pos x="T4" y="T5"/>
                </a:cxn>
                <a:cxn ang="0">
                  <a:pos x="T6" y="T7"/>
                </a:cxn>
                <a:cxn ang="0">
                  <a:pos x="T8" y="T9"/>
                </a:cxn>
                <a:cxn ang="0">
                  <a:pos x="T10" y="T11"/>
                </a:cxn>
              </a:cxnLst>
              <a:rect l="0" t="0" r="r" b="b"/>
              <a:pathLst>
                <a:path w="2203" h="3307">
                  <a:moveTo>
                    <a:pt x="2203" y="3307"/>
                  </a:moveTo>
                  <a:lnTo>
                    <a:pt x="2033" y="3307"/>
                  </a:lnTo>
                  <a:lnTo>
                    <a:pt x="0" y="0"/>
                  </a:lnTo>
                  <a:lnTo>
                    <a:pt x="170" y="0"/>
                  </a:lnTo>
                  <a:lnTo>
                    <a:pt x="2060" y="3073"/>
                  </a:lnTo>
                  <a:lnTo>
                    <a:pt x="2203" y="3307"/>
                  </a:lnTo>
                  <a:close/>
                </a:path>
              </a:pathLst>
            </a:custGeom>
            <a:solidFill>
              <a:srgbClr val="F04E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172936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FA865142-15A6-4FC3-B4B8-C54F379B242E}"/>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 name="Title 1">
            <a:extLst>
              <a:ext uri="{FF2B5EF4-FFF2-40B4-BE49-F238E27FC236}">
                <a16:creationId xmlns:a16="http://schemas.microsoft.com/office/drawing/2014/main" id="{AA1755C3-8875-4678-B472-BF7AF87157B2}"/>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Services</a:t>
            </a:r>
            <a:endParaRPr lang="en-US" dirty="0"/>
          </a:p>
        </p:txBody>
      </p:sp>
      <p:sp>
        <p:nvSpPr>
          <p:cNvPr id="3" name="Subtitle 2">
            <a:extLst>
              <a:ext uri="{FF2B5EF4-FFF2-40B4-BE49-F238E27FC236}">
                <a16:creationId xmlns:a16="http://schemas.microsoft.com/office/drawing/2014/main" id="{6EFC99C0-C636-4363-860D-334932C03B6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a:p>
            <a:endParaRPr lang="en-US" sz="1400" dirty="0"/>
          </a:p>
        </p:txBody>
      </p:sp>
      <p:sp>
        <p:nvSpPr>
          <p:cNvPr id="4" name="Rectangle: Rounded Corners 3">
            <a:extLst>
              <a:ext uri="{FF2B5EF4-FFF2-40B4-BE49-F238E27FC236}">
                <a16:creationId xmlns:a16="http://schemas.microsoft.com/office/drawing/2014/main" id="{676AFDE3-0A4C-438C-87F1-A7893DDDAE30}"/>
              </a:ext>
            </a:extLst>
          </p:cNvPr>
          <p:cNvSpPr/>
          <p:nvPr/>
        </p:nvSpPr>
        <p:spPr>
          <a:xfrm>
            <a:off x="1006424" y="1918199"/>
            <a:ext cx="3021494" cy="27630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C5F9D741-0097-456A-9596-0BD62F7CC154}"/>
              </a:ext>
            </a:extLst>
          </p:cNvPr>
          <p:cNvSpPr/>
          <p:nvPr/>
        </p:nvSpPr>
        <p:spPr>
          <a:xfrm>
            <a:off x="4331294" y="1904325"/>
            <a:ext cx="3021494" cy="2763075"/>
          </a:xfrm>
          <a:prstGeom prst="round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15D83EF6-D2DB-4BA5-8327-E048CF6B183C}"/>
              </a:ext>
            </a:extLst>
          </p:cNvPr>
          <p:cNvSpPr/>
          <p:nvPr/>
        </p:nvSpPr>
        <p:spPr>
          <a:xfrm>
            <a:off x="7656163" y="1904325"/>
            <a:ext cx="3021494" cy="276307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49AB8357-C6A3-4947-BBE6-4DA68D144800}"/>
              </a:ext>
            </a:extLst>
          </p:cNvPr>
          <p:cNvGrpSpPr/>
          <p:nvPr/>
        </p:nvGrpSpPr>
        <p:grpSpPr>
          <a:xfrm>
            <a:off x="1251653" y="2630911"/>
            <a:ext cx="2531037" cy="1337650"/>
            <a:chOff x="5536638" y="2033588"/>
            <a:chExt cx="2531037" cy="1337650"/>
          </a:xfrm>
        </p:grpSpPr>
        <p:sp>
          <p:nvSpPr>
            <p:cNvPr id="16" name="TextBox 15">
              <a:extLst>
                <a:ext uri="{FF2B5EF4-FFF2-40B4-BE49-F238E27FC236}">
                  <a16:creationId xmlns:a16="http://schemas.microsoft.com/office/drawing/2014/main" id="{1E691C30-FC83-4163-9E62-26C5F4B6A126}"/>
                </a:ext>
              </a:extLst>
            </p:cNvPr>
            <p:cNvSpPr txBox="1"/>
            <p:nvPr/>
          </p:nvSpPr>
          <p:spPr>
            <a:xfrm>
              <a:off x="5536638" y="2033588"/>
              <a:ext cx="1242648" cy="553998"/>
            </a:xfrm>
            <a:prstGeom prst="rect">
              <a:avLst/>
            </a:prstGeom>
            <a:noFill/>
          </p:spPr>
          <p:txBody>
            <a:bodyPr wrap="none" rtlCol="0">
              <a:spAutoFit/>
            </a:bodyPr>
            <a:lstStyle/>
            <a:p>
              <a:r>
                <a:rPr lang="en-US" sz="3000" b="1" dirty="0">
                  <a:solidFill>
                    <a:schemeClr val="bg1"/>
                  </a:solidFill>
                  <a:latin typeface="Roboto Slab" pitchFamily="2" charset="0"/>
                  <a:ea typeface="Roboto Slab" pitchFamily="2" charset="0"/>
                </a:rPr>
                <a:t>Event</a:t>
              </a:r>
            </a:p>
          </p:txBody>
        </p:sp>
        <p:sp>
          <p:nvSpPr>
            <p:cNvPr id="17" name="Rectangle 16">
              <a:extLst>
                <a:ext uri="{FF2B5EF4-FFF2-40B4-BE49-F238E27FC236}">
                  <a16:creationId xmlns:a16="http://schemas.microsoft.com/office/drawing/2014/main" id="{2E68F17C-31AD-4B64-A951-AE0496C3938E}"/>
                </a:ext>
              </a:extLst>
            </p:cNvPr>
            <p:cNvSpPr/>
            <p:nvPr/>
          </p:nvSpPr>
          <p:spPr>
            <a:xfrm>
              <a:off x="5536638" y="2535688"/>
              <a:ext cx="2531037" cy="835550"/>
            </a:xfrm>
            <a:prstGeom prst="rect">
              <a:avLst/>
            </a:prstGeom>
          </p:spPr>
          <p:txBody>
            <a:bodyPr wrap="square">
              <a:spAutoFit/>
            </a:bodyPr>
            <a:lstStyle/>
            <a:p>
              <a:pPr>
                <a:lnSpc>
                  <a:spcPts val="2000"/>
                </a:lnSpc>
              </a:pPr>
              <a:r>
                <a:rPr lang="en-US" sz="1200" dirty="0">
                  <a:solidFill>
                    <a:schemeClr val="bg1"/>
                  </a:solidFill>
                  <a:latin typeface="Roboto Slab" pitchFamily="2" charset="0"/>
                  <a:ea typeface="Roboto Slab" pitchFamily="2" charset="0"/>
                </a:rPr>
                <a:t>Lorem Ipsum is simply dummy Ipsum has been the industry's the release of </a:t>
              </a:r>
              <a:r>
                <a:rPr lang="en-US" sz="1200" dirty="0" err="1">
                  <a:solidFill>
                    <a:schemeClr val="bg1"/>
                  </a:solidFill>
                  <a:latin typeface="Roboto Slab" pitchFamily="2" charset="0"/>
                  <a:ea typeface="Roboto Slab" pitchFamily="2" charset="0"/>
                </a:rPr>
                <a:t>Letraset</a:t>
              </a:r>
              <a:r>
                <a:rPr lang="en-US" sz="1200" dirty="0">
                  <a:solidFill>
                    <a:schemeClr val="bg1"/>
                  </a:solidFill>
                  <a:latin typeface="Roboto Slab" pitchFamily="2" charset="0"/>
                  <a:ea typeface="Roboto Slab" pitchFamily="2" charset="0"/>
                </a:rPr>
                <a:t> sheets</a:t>
              </a:r>
            </a:p>
          </p:txBody>
        </p:sp>
      </p:grpSp>
      <p:grpSp>
        <p:nvGrpSpPr>
          <p:cNvPr id="19" name="Group 18">
            <a:extLst>
              <a:ext uri="{FF2B5EF4-FFF2-40B4-BE49-F238E27FC236}">
                <a16:creationId xmlns:a16="http://schemas.microsoft.com/office/drawing/2014/main" id="{1848E956-559A-4163-97F4-2B9B29583460}"/>
              </a:ext>
            </a:extLst>
          </p:cNvPr>
          <p:cNvGrpSpPr/>
          <p:nvPr/>
        </p:nvGrpSpPr>
        <p:grpSpPr>
          <a:xfrm>
            <a:off x="4576523" y="2617037"/>
            <a:ext cx="2531037" cy="1337650"/>
            <a:chOff x="5536638" y="2033588"/>
            <a:chExt cx="2531037" cy="1337650"/>
          </a:xfrm>
        </p:grpSpPr>
        <p:sp>
          <p:nvSpPr>
            <p:cNvPr id="20" name="TextBox 19">
              <a:extLst>
                <a:ext uri="{FF2B5EF4-FFF2-40B4-BE49-F238E27FC236}">
                  <a16:creationId xmlns:a16="http://schemas.microsoft.com/office/drawing/2014/main" id="{BE718CEA-4B05-4E94-B4D7-04BC95926541}"/>
                </a:ext>
              </a:extLst>
            </p:cNvPr>
            <p:cNvSpPr txBox="1"/>
            <p:nvPr/>
          </p:nvSpPr>
          <p:spPr>
            <a:xfrm>
              <a:off x="5536638" y="2033588"/>
              <a:ext cx="1242648" cy="553998"/>
            </a:xfrm>
            <a:prstGeom prst="rect">
              <a:avLst/>
            </a:prstGeom>
            <a:noFill/>
          </p:spPr>
          <p:txBody>
            <a:bodyPr wrap="none" rtlCol="0">
              <a:spAutoFit/>
            </a:bodyPr>
            <a:lstStyle/>
            <a:p>
              <a:r>
                <a:rPr lang="en-US" sz="3000" b="1" dirty="0">
                  <a:solidFill>
                    <a:schemeClr val="bg1"/>
                  </a:solidFill>
                  <a:latin typeface="Roboto Slab" pitchFamily="2" charset="0"/>
                  <a:ea typeface="Roboto Slab" pitchFamily="2" charset="0"/>
                </a:rPr>
                <a:t>Event</a:t>
              </a:r>
            </a:p>
          </p:txBody>
        </p:sp>
        <p:sp>
          <p:nvSpPr>
            <p:cNvPr id="21" name="Rectangle 20">
              <a:extLst>
                <a:ext uri="{FF2B5EF4-FFF2-40B4-BE49-F238E27FC236}">
                  <a16:creationId xmlns:a16="http://schemas.microsoft.com/office/drawing/2014/main" id="{7010B480-2BCA-43A8-8114-F18F96B9F126}"/>
                </a:ext>
              </a:extLst>
            </p:cNvPr>
            <p:cNvSpPr/>
            <p:nvPr/>
          </p:nvSpPr>
          <p:spPr>
            <a:xfrm>
              <a:off x="5536638" y="2535688"/>
              <a:ext cx="2531037" cy="835550"/>
            </a:xfrm>
            <a:prstGeom prst="rect">
              <a:avLst/>
            </a:prstGeom>
          </p:spPr>
          <p:txBody>
            <a:bodyPr wrap="square">
              <a:spAutoFit/>
            </a:bodyPr>
            <a:lstStyle/>
            <a:p>
              <a:pPr>
                <a:lnSpc>
                  <a:spcPts val="2000"/>
                </a:lnSpc>
              </a:pPr>
              <a:r>
                <a:rPr lang="en-US" sz="1200" dirty="0">
                  <a:solidFill>
                    <a:schemeClr val="bg1"/>
                  </a:solidFill>
                  <a:latin typeface="Roboto Slab" pitchFamily="2" charset="0"/>
                  <a:ea typeface="Roboto Slab" pitchFamily="2" charset="0"/>
                </a:rPr>
                <a:t>Lorem Ipsum is simply dummy Ipsum has been the industry's the release of </a:t>
              </a:r>
              <a:r>
                <a:rPr lang="en-US" sz="1200" dirty="0" err="1">
                  <a:solidFill>
                    <a:schemeClr val="bg1"/>
                  </a:solidFill>
                  <a:latin typeface="Roboto Slab" pitchFamily="2" charset="0"/>
                  <a:ea typeface="Roboto Slab" pitchFamily="2" charset="0"/>
                </a:rPr>
                <a:t>Letraset</a:t>
              </a:r>
              <a:r>
                <a:rPr lang="en-US" sz="1200" dirty="0">
                  <a:solidFill>
                    <a:schemeClr val="bg1"/>
                  </a:solidFill>
                  <a:latin typeface="Roboto Slab" pitchFamily="2" charset="0"/>
                  <a:ea typeface="Roboto Slab" pitchFamily="2" charset="0"/>
                </a:rPr>
                <a:t> sheets</a:t>
              </a:r>
            </a:p>
          </p:txBody>
        </p:sp>
      </p:grpSp>
      <p:grpSp>
        <p:nvGrpSpPr>
          <p:cNvPr id="22" name="Group 21">
            <a:extLst>
              <a:ext uri="{FF2B5EF4-FFF2-40B4-BE49-F238E27FC236}">
                <a16:creationId xmlns:a16="http://schemas.microsoft.com/office/drawing/2014/main" id="{5E063573-3E69-4FE7-889C-2D7DF5AE04C8}"/>
              </a:ext>
            </a:extLst>
          </p:cNvPr>
          <p:cNvGrpSpPr/>
          <p:nvPr/>
        </p:nvGrpSpPr>
        <p:grpSpPr>
          <a:xfrm>
            <a:off x="7901392" y="2617037"/>
            <a:ext cx="2531037" cy="1337650"/>
            <a:chOff x="5536638" y="2033588"/>
            <a:chExt cx="2531037" cy="1337650"/>
          </a:xfrm>
        </p:grpSpPr>
        <p:sp>
          <p:nvSpPr>
            <p:cNvPr id="23" name="TextBox 22">
              <a:extLst>
                <a:ext uri="{FF2B5EF4-FFF2-40B4-BE49-F238E27FC236}">
                  <a16:creationId xmlns:a16="http://schemas.microsoft.com/office/drawing/2014/main" id="{F28AFC98-DB68-4C54-8CD5-21A296A4B379}"/>
                </a:ext>
              </a:extLst>
            </p:cNvPr>
            <p:cNvSpPr txBox="1"/>
            <p:nvPr/>
          </p:nvSpPr>
          <p:spPr>
            <a:xfrm>
              <a:off x="5536638" y="2033588"/>
              <a:ext cx="1242648" cy="553998"/>
            </a:xfrm>
            <a:prstGeom prst="rect">
              <a:avLst/>
            </a:prstGeom>
            <a:noFill/>
          </p:spPr>
          <p:txBody>
            <a:bodyPr wrap="none" rtlCol="0">
              <a:spAutoFit/>
            </a:bodyPr>
            <a:lstStyle/>
            <a:p>
              <a:r>
                <a:rPr lang="en-US" sz="3000" b="1" dirty="0">
                  <a:solidFill>
                    <a:schemeClr val="bg1"/>
                  </a:solidFill>
                  <a:latin typeface="Roboto Slab" pitchFamily="2" charset="0"/>
                  <a:ea typeface="Roboto Slab" pitchFamily="2" charset="0"/>
                </a:rPr>
                <a:t>Event</a:t>
              </a:r>
            </a:p>
          </p:txBody>
        </p:sp>
        <p:sp>
          <p:nvSpPr>
            <p:cNvPr id="24" name="Rectangle 23">
              <a:extLst>
                <a:ext uri="{FF2B5EF4-FFF2-40B4-BE49-F238E27FC236}">
                  <a16:creationId xmlns:a16="http://schemas.microsoft.com/office/drawing/2014/main" id="{1FA8C26C-11BB-48C3-BC07-A3F0BC21D86D}"/>
                </a:ext>
              </a:extLst>
            </p:cNvPr>
            <p:cNvSpPr/>
            <p:nvPr/>
          </p:nvSpPr>
          <p:spPr>
            <a:xfrm>
              <a:off x="5536638" y="2535688"/>
              <a:ext cx="2531037" cy="835550"/>
            </a:xfrm>
            <a:prstGeom prst="rect">
              <a:avLst/>
            </a:prstGeom>
          </p:spPr>
          <p:txBody>
            <a:bodyPr wrap="square">
              <a:spAutoFit/>
            </a:bodyPr>
            <a:lstStyle/>
            <a:p>
              <a:pPr>
                <a:lnSpc>
                  <a:spcPts val="2000"/>
                </a:lnSpc>
              </a:pPr>
              <a:r>
                <a:rPr lang="en-US" sz="1200" dirty="0">
                  <a:solidFill>
                    <a:schemeClr val="bg1"/>
                  </a:solidFill>
                  <a:latin typeface="Roboto Slab" pitchFamily="2" charset="0"/>
                  <a:ea typeface="Roboto Slab" pitchFamily="2" charset="0"/>
                </a:rPr>
                <a:t>Lorem Ipsum is simply dummy Ipsum has been the industry's the release of </a:t>
              </a:r>
              <a:r>
                <a:rPr lang="en-US" sz="1200" dirty="0" err="1">
                  <a:solidFill>
                    <a:schemeClr val="bg1"/>
                  </a:solidFill>
                  <a:latin typeface="Roboto Slab" pitchFamily="2" charset="0"/>
                  <a:ea typeface="Roboto Slab" pitchFamily="2" charset="0"/>
                </a:rPr>
                <a:t>Letraset</a:t>
              </a:r>
              <a:r>
                <a:rPr lang="en-US" sz="1200" dirty="0">
                  <a:solidFill>
                    <a:schemeClr val="bg1"/>
                  </a:solidFill>
                  <a:latin typeface="Roboto Slab" pitchFamily="2" charset="0"/>
                  <a:ea typeface="Roboto Slab" pitchFamily="2" charset="0"/>
                </a:rPr>
                <a:t> sheets</a:t>
              </a:r>
            </a:p>
          </p:txBody>
        </p:sp>
      </p:grpSp>
      <p:sp>
        <p:nvSpPr>
          <p:cNvPr id="25" name="Rectangle 24">
            <a:extLst>
              <a:ext uri="{FF2B5EF4-FFF2-40B4-BE49-F238E27FC236}">
                <a16:creationId xmlns:a16="http://schemas.microsoft.com/office/drawing/2014/main" id="{5D13B222-5649-4BF3-B0A8-DF77E93C8A1B}"/>
              </a:ext>
            </a:extLst>
          </p:cNvPr>
          <p:cNvSpPr/>
          <p:nvPr/>
        </p:nvSpPr>
        <p:spPr>
          <a:xfrm>
            <a:off x="1859601" y="5077182"/>
            <a:ext cx="8472798" cy="109203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rPr>
              <a:t>Lorem Ipsum is simply dummy text of the printing and typesetting industry. lorem Ipsum has been the industry's standard dummy text ever was </a:t>
            </a:r>
            <a:r>
              <a:rPr lang="en-US" sz="1200" dirty="0" err="1">
                <a:latin typeface="Roboto Slab" pitchFamily="2" charset="0"/>
                <a:ea typeface="Roboto Slab" pitchFamily="2" charset="0"/>
              </a:rPr>
              <a:t>popularised</a:t>
            </a:r>
            <a:r>
              <a:rPr lang="en-US" sz="1200" dirty="0">
                <a:latin typeface="Roboto Slab" pitchFamily="2" charset="0"/>
                <a:ea typeface="Roboto Slab" pitchFamily="2" charset="0"/>
              </a:rPr>
              <a:t> in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 Lorem Ipsum is simply ever was </a:t>
            </a:r>
            <a:r>
              <a:rPr lang="en-US" sz="1200" dirty="0" err="1">
                <a:latin typeface="Roboto Slab" pitchFamily="2" charset="0"/>
                <a:ea typeface="Roboto Slab" pitchFamily="2" charset="0"/>
              </a:rPr>
              <a:t>popularised</a:t>
            </a:r>
            <a:r>
              <a:rPr lang="en-US" sz="1200" dirty="0">
                <a:latin typeface="Roboto Slab" pitchFamily="2" charset="0"/>
                <a:ea typeface="Roboto Slab" pitchFamily="2" charset="0"/>
              </a:rPr>
              <a:t> in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a:p>
            <a:pPr algn="ctr">
              <a:lnSpc>
                <a:spcPts val="2000"/>
              </a:lnSpc>
            </a:pPr>
            <a:endParaRPr lang="en-US" sz="1200" dirty="0">
              <a:latin typeface="Roboto Slab" pitchFamily="2" charset="0"/>
              <a:ea typeface="Roboto Slab" pitchFamily="2" charset="0"/>
            </a:endParaRPr>
          </a:p>
        </p:txBody>
      </p:sp>
      <p:grpSp>
        <p:nvGrpSpPr>
          <p:cNvPr id="26" name="Group 25">
            <a:extLst>
              <a:ext uri="{FF2B5EF4-FFF2-40B4-BE49-F238E27FC236}">
                <a16:creationId xmlns:a16="http://schemas.microsoft.com/office/drawing/2014/main" id="{62650F47-F5AD-4C6C-AB13-4D12BD799A08}"/>
              </a:ext>
            </a:extLst>
          </p:cNvPr>
          <p:cNvGrpSpPr/>
          <p:nvPr/>
        </p:nvGrpSpPr>
        <p:grpSpPr>
          <a:xfrm>
            <a:off x="-1256163" y="4171206"/>
            <a:ext cx="3135217" cy="3220926"/>
            <a:chOff x="-10298113" y="1223963"/>
            <a:chExt cx="5110163" cy="5249862"/>
          </a:xfrm>
        </p:grpSpPr>
        <p:sp>
          <p:nvSpPr>
            <p:cNvPr id="27" name="Freeform 5">
              <a:extLst>
                <a:ext uri="{FF2B5EF4-FFF2-40B4-BE49-F238E27FC236}">
                  <a16:creationId xmlns:a16="http://schemas.microsoft.com/office/drawing/2014/main" id="{3610A399-4C07-434E-B3EB-B258131087A6}"/>
                </a:ext>
              </a:extLst>
            </p:cNvPr>
            <p:cNvSpPr>
              <a:spLocks/>
            </p:cNvSpPr>
            <p:nvPr/>
          </p:nvSpPr>
          <p:spPr bwMode="auto">
            <a:xfrm>
              <a:off x="-10298113" y="1223963"/>
              <a:ext cx="3498850" cy="5249862"/>
            </a:xfrm>
            <a:custGeom>
              <a:avLst/>
              <a:gdLst>
                <a:gd name="T0" fmla="*/ 0 w 2204"/>
                <a:gd name="T1" fmla="*/ 0 h 3307"/>
                <a:gd name="T2" fmla="*/ 172 w 2204"/>
                <a:gd name="T3" fmla="*/ 0 h 3307"/>
                <a:gd name="T4" fmla="*/ 2204 w 2204"/>
                <a:gd name="T5" fmla="*/ 3307 h 3307"/>
                <a:gd name="T6" fmla="*/ 2039 w 2204"/>
                <a:gd name="T7" fmla="*/ 3307 h 3307"/>
                <a:gd name="T8" fmla="*/ 145 w 2204"/>
                <a:gd name="T9" fmla="*/ 232 h 3307"/>
                <a:gd name="T10" fmla="*/ 0 w 2204"/>
                <a:gd name="T11" fmla="*/ 0 h 3307"/>
              </a:gdLst>
              <a:ahLst/>
              <a:cxnLst>
                <a:cxn ang="0">
                  <a:pos x="T0" y="T1"/>
                </a:cxn>
                <a:cxn ang="0">
                  <a:pos x="T2" y="T3"/>
                </a:cxn>
                <a:cxn ang="0">
                  <a:pos x="T4" y="T5"/>
                </a:cxn>
                <a:cxn ang="0">
                  <a:pos x="T6" y="T7"/>
                </a:cxn>
                <a:cxn ang="0">
                  <a:pos x="T8" y="T9"/>
                </a:cxn>
                <a:cxn ang="0">
                  <a:pos x="T10" y="T11"/>
                </a:cxn>
              </a:cxnLst>
              <a:rect l="0" t="0" r="r" b="b"/>
              <a:pathLst>
                <a:path w="2204" h="3307">
                  <a:moveTo>
                    <a:pt x="0" y="0"/>
                  </a:moveTo>
                  <a:lnTo>
                    <a:pt x="172" y="0"/>
                  </a:lnTo>
                  <a:lnTo>
                    <a:pt x="2204" y="3307"/>
                  </a:lnTo>
                  <a:lnTo>
                    <a:pt x="2039" y="3307"/>
                  </a:lnTo>
                  <a:lnTo>
                    <a:pt x="145" y="232"/>
                  </a:lnTo>
                  <a:lnTo>
                    <a:pt x="0" y="0"/>
                  </a:lnTo>
                  <a:close/>
                </a:path>
              </a:pathLst>
            </a:custGeom>
            <a:solidFill>
              <a:srgbClr val="A323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6">
              <a:extLst>
                <a:ext uri="{FF2B5EF4-FFF2-40B4-BE49-F238E27FC236}">
                  <a16:creationId xmlns:a16="http://schemas.microsoft.com/office/drawing/2014/main" id="{55E7AAFC-D806-4A95-A4DD-E052D6ACF7C8}"/>
                </a:ext>
              </a:extLst>
            </p:cNvPr>
            <p:cNvSpPr>
              <a:spLocks/>
            </p:cNvSpPr>
            <p:nvPr/>
          </p:nvSpPr>
          <p:spPr bwMode="auto">
            <a:xfrm>
              <a:off x="-9761538" y="1223963"/>
              <a:ext cx="3502025" cy="5249862"/>
            </a:xfrm>
            <a:custGeom>
              <a:avLst/>
              <a:gdLst>
                <a:gd name="T0" fmla="*/ 0 w 2206"/>
                <a:gd name="T1" fmla="*/ 0 h 3307"/>
                <a:gd name="T2" fmla="*/ 169 w 2206"/>
                <a:gd name="T3" fmla="*/ 0 h 3307"/>
                <a:gd name="T4" fmla="*/ 2206 w 2206"/>
                <a:gd name="T5" fmla="*/ 3307 h 3307"/>
                <a:gd name="T6" fmla="*/ 2038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69" y="0"/>
                  </a:lnTo>
                  <a:lnTo>
                    <a:pt x="2206" y="3307"/>
                  </a:lnTo>
                  <a:lnTo>
                    <a:pt x="2038" y="3307"/>
                  </a:lnTo>
                  <a:lnTo>
                    <a:pt x="0" y="0"/>
                  </a:lnTo>
                  <a:close/>
                </a:path>
              </a:pathLst>
            </a:custGeom>
            <a:solidFill>
              <a:srgbClr val="CF12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7">
              <a:extLst>
                <a:ext uri="{FF2B5EF4-FFF2-40B4-BE49-F238E27FC236}">
                  <a16:creationId xmlns:a16="http://schemas.microsoft.com/office/drawing/2014/main" id="{09BE3A39-AA47-4902-8273-5064292A308B}"/>
                </a:ext>
              </a:extLst>
            </p:cNvPr>
            <p:cNvSpPr>
              <a:spLocks/>
            </p:cNvSpPr>
            <p:nvPr/>
          </p:nvSpPr>
          <p:spPr bwMode="auto">
            <a:xfrm>
              <a:off x="-9220200" y="1223963"/>
              <a:ext cx="3502025" cy="5249862"/>
            </a:xfrm>
            <a:custGeom>
              <a:avLst/>
              <a:gdLst>
                <a:gd name="T0" fmla="*/ 0 w 2206"/>
                <a:gd name="T1" fmla="*/ 0 h 3307"/>
                <a:gd name="T2" fmla="*/ 170 w 2206"/>
                <a:gd name="T3" fmla="*/ 0 h 3307"/>
                <a:gd name="T4" fmla="*/ 2206 w 2206"/>
                <a:gd name="T5" fmla="*/ 3307 h 3307"/>
                <a:gd name="T6" fmla="*/ 2035 w 2206"/>
                <a:gd name="T7" fmla="*/ 3307 h 3307"/>
                <a:gd name="T8" fmla="*/ 0 w 2206"/>
                <a:gd name="T9" fmla="*/ 0 h 3307"/>
              </a:gdLst>
              <a:ahLst/>
              <a:cxnLst>
                <a:cxn ang="0">
                  <a:pos x="T0" y="T1"/>
                </a:cxn>
                <a:cxn ang="0">
                  <a:pos x="T2" y="T3"/>
                </a:cxn>
                <a:cxn ang="0">
                  <a:pos x="T4" y="T5"/>
                </a:cxn>
                <a:cxn ang="0">
                  <a:pos x="T6" y="T7"/>
                </a:cxn>
                <a:cxn ang="0">
                  <a:pos x="T8" y="T9"/>
                </a:cxn>
              </a:cxnLst>
              <a:rect l="0" t="0" r="r" b="b"/>
              <a:pathLst>
                <a:path w="2206" h="3307">
                  <a:moveTo>
                    <a:pt x="0" y="0"/>
                  </a:moveTo>
                  <a:lnTo>
                    <a:pt x="170" y="0"/>
                  </a:lnTo>
                  <a:lnTo>
                    <a:pt x="2206" y="3307"/>
                  </a:lnTo>
                  <a:lnTo>
                    <a:pt x="2035" y="3307"/>
                  </a:lnTo>
                  <a:lnTo>
                    <a:pt x="0" y="0"/>
                  </a:lnTo>
                  <a:close/>
                </a:path>
              </a:pathLst>
            </a:custGeom>
            <a:solidFill>
              <a:srgbClr val="D53E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8">
              <a:extLst>
                <a:ext uri="{FF2B5EF4-FFF2-40B4-BE49-F238E27FC236}">
                  <a16:creationId xmlns:a16="http://schemas.microsoft.com/office/drawing/2014/main" id="{435BD0C9-08A6-44C9-90E1-B71B1B8EAF96}"/>
                </a:ext>
              </a:extLst>
            </p:cNvPr>
            <p:cNvSpPr>
              <a:spLocks/>
            </p:cNvSpPr>
            <p:nvPr/>
          </p:nvSpPr>
          <p:spPr bwMode="auto">
            <a:xfrm>
              <a:off x="-8685213" y="1223963"/>
              <a:ext cx="3497263" cy="5249862"/>
            </a:xfrm>
            <a:custGeom>
              <a:avLst/>
              <a:gdLst>
                <a:gd name="T0" fmla="*/ 2203 w 2203"/>
                <a:gd name="T1" fmla="*/ 3307 h 3307"/>
                <a:gd name="T2" fmla="*/ 2033 w 2203"/>
                <a:gd name="T3" fmla="*/ 3307 h 3307"/>
                <a:gd name="T4" fmla="*/ 0 w 2203"/>
                <a:gd name="T5" fmla="*/ 0 h 3307"/>
                <a:gd name="T6" fmla="*/ 170 w 2203"/>
                <a:gd name="T7" fmla="*/ 0 h 3307"/>
                <a:gd name="T8" fmla="*/ 2060 w 2203"/>
                <a:gd name="T9" fmla="*/ 3073 h 3307"/>
                <a:gd name="T10" fmla="*/ 2203 w 2203"/>
                <a:gd name="T11" fmla="*/ 3307 h 3307"/>
              </a:gdLst>
              <a:ahLst/>
              <a:cxnLst>
                <a:cxn ang="0">
                  <a:pos x="T0" y="T1"/>
                </a:cxn>
                <a:cxn ang="0">
                  <a:pos x="T2" y="T3"/>
                </a:cxn>
                <a:cxn ang="0">
                  <a:pos x="T4" y="T5"/>
                </a:cxn>
                <a:cxn ang="0">
                  <a:pos x="T6" y="T7"/>
                </a:cxn>
                <a:cxn ang="0">
                  <a:pos x="T8" y="T9"/>
                </a:cxn>
                <a:cxn ang="0">
                  <a:pos x="T10" y="T11"/>
                </a:cxn>
              </a:cxnLst>
              <a:rect l="0" t="0" r="r" b="b"/>
              <a:pathLst>
                <a:path w="2203" h="3307">
                  <a:moveTo>
                    <a:pt x="2203" y="3307"/>
                  </a:moveTo>
                  <a:lnTo>
                    <a:pt x="2033" y="3307"/>
                  </a:lnTo>
                  <a:lnTo>
                    <a:pt x="0" y="0"/>
                  </a:lnTo>
                  <a:lnTo>
                    <a:pt x="170" y="0"/>
                  </a:lnTo>
                  <a:lnTo>
                    <a:pt x="2060" y="3073"/>
                  </a:lnTo>
                  <a:lnTo>
                    <a:pt x="2203" y="3307"/>
                  </a:lnTo>
                  <a:close/>
                </a:path>
              </a:pathLst>
            </a:custGeom>
            <a:solidFill>
              <a:srgbClr val="F04E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974102250"/>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15089</TotalTime>
  <Words>610</Words>
  <Application>Microsoft Office PowerPoint</Application>
  <PresentationFormat>Widescreen</PresentationFormat>
  <Paragraphs>143</Paragraphs>
  <Slides>21</Slides>
  <Notes>19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Bebas Neue</vt:lpstr>
      <vt:lpstr>Calibri</vt:lpstr>
      <vt:lpstr>FontAwesome</vt:lpstr>
      <vt:lpstr>Montserrat</vt:lpstr>
      <vt:lpstr>Montserrat Light</vt:lpstr>
      <vt:lpstr>Roboto</vt:lpstr>
      <vt:lpstr>Roboto Slab</vt:lpstr>
      <vt:lpstr>Office Theme</vt:lpstr>
      <vt:lpstr>PowerPoint Presentation</vt:lpstr>
      <vt:lpstr>PowerPoint Presentation</vt:lpstr>
      <vt:lpstr>PowerPoint Presentation</vt:lpstr>
      <vt:lpstr>Welcome Message</vt:lpstr>
      <vt:lpstr>About us</vt:lpstr>
      <vt:lpstr>PowerPoint Presentation</vt:lpstr>
      <vt:lpstr>PowerPoint Presentation</vt:lpstr>
      <vt:lpstr>Services</vt:lpstr>
      <vt:lpstr>Services</vt:lpstr>
      <vt:lpstr>Services</vt:lpstr>
      <vt:lpstr>PowerPoint Presentation</vt:lpstr>
      <vt:lpstr>Our Team</vt:lpstr>
      <vt:lpstr>Our Team</vt:lpstr>
      <vt:lpstr>PowerPoint Presentation</vt:lpstr>
      <vt:lpstr>PowerPoint Presentation</vt:lpstr>
      <vt:lpstr>PowerPoint Presentation</vt:lpstr>
      <vt:lpstr>Our Timeline</vt:lpstr>
      <vt:lpstr>Our Infographic</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2264</cp:revision>
  <dcterms:created xsi:type="dcterms:W3CDTF">2017-07-18T09:08:44Z</dcterms:created>
  <dcterms:modified xsi:type="dcterms:W3CDTF">2018-09-11T07:38:45Z</dcterms:modified>
</cp:coreProperties>
</file>